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7"/>
  </p:notesMasterIdLst>
  <p:handoutMasterIdLst>
    <p:handoutMasterId r:id="rId18"/>
  </p:handoutMasterIdLst>
  <p:sldIdLst>
    <p:sldId id="415" r:id="rId2"/>
    <p:sldId id="596" r:id="rId3"/>
    <p:sldId id="597" r:id="rId4"/>
    <p:sldId id="598" r:id="rId5"/>
    <p:sldId id="480" r:id="rId6"/>
    <p:sldId id="594" r:id="rId7"/>
    <p:sldId id="590" r:id="rId8"/>
    <p:sldId id="599" r:id="rId9"/>
    <p:sldId id="600" r:id="rId10"/>
    <p:sldId id="601" r:id="rId11"/>
    <p:sldId id="602" r:id="rId12"/>
    <p:sldId id="603" r:id="rId13"/>
    <p:sldId id="604" r:id="rId14"/>
    <p:sldId id="605" r:id="rId15"/>
    <p:sldId id="595" r:id="rId16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e Cowley" initials="SC" lastIdx="1" clrIdx="0">
    <p:extLst>
      <p:ext uri="{19B8F6BF-5375-455C-9EA6-DF929625EA0E}">
        <p15:presenceInfo xmlns:p15="http://schemas.microsoft.com/office/powerpoint/2012/main" userId="25a1c45557a33b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66FF33"/>
    <a:srgbClr val="FF0000"/>
    <a:srgbClr val="66FFFF"/>
    <a:srgbClr val="FF3300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89424" autoAdjust="0"/>
  </p:normalViewPr>
  <p:slideViewPr>
    <p:cSldViewPr>
      <p:cViewPr varScale="1">
        <p:scale>
          <a:sx n="59" d="100"/>
          <a:sy n="59" d="100"/>
        </p:scale>
        <p:origin x="84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72"/>
    </p:cViewPr>
  </p:sorterViewPr>
  <p:notesViewPr>
    <p:cSldViewPr>
      <p:cViewPr varScale="1">
        <p:scale>
          <a:sx n="52" d="100"/>
          <a:sy n="52" d="100"/>
        </p:scale>
        <p:origin x="-2970" y="-78"/>
      </p:cViewPr>
      <p:guideLst>
        <p:guide orient="horz" pos="3156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93DC97-FFD5-4693-863C-834E9E021B74}" type="doc">
      <dgm:prSet loTypeId="urn:microsoft.com/office/officeart/2005/8/layout/pyramid1" loCatId="pyramid" qsTypeId="urn:microsoft.com/office/officeart/2005/8/quickstyle/3d2" qsCatId="3D" csTypeId="urn:microsoft.com/office/officeart/2005/8/colors/colorful1" csCatId="colorful" phldr="1"/>
      <dgm:spPr/>
    </dgm:pt>
    <dgm:pt modelId="{7FF871BD-960A-4535-9797-FD817E4A0CD6}">
      <dgm:prSet phldrT="[Text]" custT="1"/>
      <dgm:spPr/>
      <dgm:t>
        <a:bodyPr/>
        <a:lstStyle/>
        <a:p>
          <a:endParaRPr lang="en-GB" sz="1200" dirty="0"/>
        </a:p>
        <a:p>
          <a:r>
            <a:rPr lang="en-GB" sz="1200" dirty="0"/>
            <a:t>create</a:t>
          </a:r>
        </a:p>
        <a:p>
          <a:r>
            <a:rPr lang="en-GB" sz="1200" dirty="0"/>
            <a:t> evaluate</a:t>
          </a:r>
        </a:p>
      </dgm:t>
    </dgm:pt>
    <dgm:pt modelId="{45A5DBCF-A087-4077-813D-0F4A1C5A6F49}" type="parTrans" cxnId="{0ED54AE3-818B-4CE7-8085-F9F4EDA2D77F}">
      <dgm:prSet/>
      <dgm:spPr/>
      <dgm:t>
        <a:bodyPr/>
        <a:lstStyle/>
        <a:p>
          <a:endParaRPr lang="en-GB" sz="1200"/>
        </a:p>
      </dgm:t>
    </dgm:pt>
    <dgm:pt modelId="{99EE87F0-8DF4-4B6B-8F81-ED26755CB3C3}" type="sibTrans" cxnId="{0ED54AE3-818B-4CE7-8085-F9F4EDA2D77F}">
      <dgm:prSet/>
      <dgm:spPr/>
      <dgm:t>
        <a:bodyPr/>
        <a:lstStyle/>
        <a:p>
          <a:endParaRPr lang="en-GB" sz="1200"/>
        </a:p>
      </dgm:t>
    </dgm:pt>
    <dgm:pt modelId="{2A21D509-22A9-49B1-A192-D594EEF9BB9B}">
      <dgm:prSet phldrT="[Text]" custT="1"/>
      <dgm:spPr/>
      <dgm:t>
        <a:bodyPr/>
        <a:lstStyle/>
        <a:p>
          <a:r>
            <a:rPr lang="en-GB" sz="1200" dirty="0"/>
            <a:t>understand</a:t>
          </a:r>
        </a:p>
      </dgm:t>
    </dgm:pt>
    <dgm:pt modelId="{2FD1CECA-89F6-44CC-B4EF-0BB420BCEE85}" type="parTrans" cxnId="{835B7359-AEFD-4370-B8FF-83404BE75B46}">
      <dgm:prSet/>
      <dgm:spPr/>
      <dgm:t>
        <a:bodyPr/>
        <a:lstStyle/>
        <a:p>
          <a:endParaRPr lang="en-GB" sz="1200"/>
        </a:p>
      </dgm:t>
    </dgm:pt>
    <dgm:pt modelId="{C72BBD2A-224C-4BF9-BD41-E3DC66C5E982}" type="sibTrans" cxnId="{835B7359-AEFD-4370-B8FF-83404BE75B46}">
      <dgm:prSet/>
      <dgm:spPr/>
      <dgm:t>
        <a:bodyPr/>
        <a:lstStyle/>
        <a:p>
          <a:endParaRPr lang="en-GB" sz="1200"/>
        </a:p>
      </dgm:t>
    </dgm:pt>
    <dgm:pt modelId="{FCC12D1E-4364-4B7E-8B45-0CEA59312635}">
      <dgm:prSet phldrT="[Text]" custT="1"/>
      <dgm:spPr/>
      <dgm:t>
        <a:bodyPr/>
        <a:lstStyle/>
        <a:p>
          <a:r>
            <a:rPr lang="en-GB" sz="1200" dirty="0"/>
            <a:t>remember</a:t>
          </a:r>
        </a:p>
      </dgm:t>
    </dgm:pt>
    <dgm:pt modelId="{C09ACD72-FF48-4FF1-AEEB-5F780A1ED8AF}" type="parTrans" cxnId="{9F4E3AA7-3F3B-44F7-B0D6-C4DF831EE4E2}">
      <dgm:prSet/>
      <dgm:spPr/>
      <dgm:t>
        <a:bodyPr/>
        <a:lstStyle/>
        <a:p>
          <a:endParaRPr lang="en-GB" sz="1200"/>
        </a:p>
      </dgm:t>
    </dgm:pt>
    <dgm:pt modelId="{529B7FFD-CA56-4DE6-A4A6-AA3F5EC7B65E}" type="sibTrans" cxnId="{9F4E3AA7-3F3B-44F7-B0D6-C4DF831EE4E2}">
      <dgm:prSet/>
      <dgm:spPr/>
      <dgm:t>
        <a:bodyPr/>
        <a:lstStyle/>
        <a:p>
          <a:endParaRPr lang="en-GB" sz="1200"/>
        </a:p>
      </dgm:t>
    </dgm:pt>
    <dgm:pt modelId="{694572C9-9B17-4E84-BEDC-8D281CBA5D87}">
      <dgm:prSet phldrT="[Text]" custT="1"/>
      <dgm:spPr/>
      <dgm:t>
        <a:bodyPr/>
        <a:lstStyle/>
        <a:p>
          <a:r>
            <a:rPr lang="en-GB" sz="1200" dirty="0"/>
            <a:t>analyse</a:t>
          </a:r>
        </a:p>
      </dgm:t>
    </dgm:pt>
    <dgm:pt modelId="{0A4A6F1A-F504-4FC4-9C91-51CE307C23A1}" type="parTrans" cxnId="{066FFA2A-FD90-4498-93EF-F298F88123D9}">
      <dgm:prSet/>
      <dgm:spPr/>
      <dgm:t>
        <a:bodyPr/>
        <a:lstStyle/>
        <a:p>
          <a:endParaRPr lang="en-GB" sz="1200"/>
        </a:p>
      </dgm:t>
    </dgm:pt>
    <dgm:pt modelId="{FA41FB00-A697-4F0D-A51B-079CC55E0C0F}" type="sibTrans" cxnId="{066FFA2A-FD90-4498-93EF-F298F88123D9}">
      <dgm:prSet/>
      <dgm:spPr/>
      <dgm:t>
        <a:bodyPr/>
        <a:lstStyle/>
        <a:p>
          <a:endParaRPr lang="en-GB" sz="1200"/>
        </a:p>
      </dgm:t>
    </dgm:pt>
    <dgm:pt modelId="{322B7440-A900-4E7E-9510-B8E0BF04FEEB}">
      <dgm:prSet phldrT="[Text]" custT="1"/>
      <dgm:spPr/>
      <dgm:t>
        <a:bodyPr/>
        <a:lstStyle/>
        <a:p>
          <a:r>
            <a:rPr lang="en-GB" sz="1200" dirty="0"/>
            <a:t>apply</a:t>
          </a:r>
        </a:p>
      </dgm:t>
    </dgm:pt>
    <dgm:pt modelId="{F8C0BC21-B338-4AD1-9A02-0D71DA1A0885}" type="parTrans" cxnId="{74CC5DE7-875A-4584-BC43-AA0F97C71B3C}">
      <dgm:prSet/>
      <dgm:spPr/>
      <dgm:t>
        <a:bodyPr/>
        <a:lstStyle/>
        <a:p>
          <a:endParaRPr lang="en-GB" sz="1200"/>
        </a:p>
      </dgm:t>
    </dgm:pt>
    <dgm:pt modelId="{A19B5404-F4E3-401C-875C-97A83F423502}" type="sibTrans" cxnId="{74CC5DE7-875A-4584-BC43-AA0F97C71B3C}">
      <dgm:prSet/>
      <dgm:spPr/>
      <dgm:t>
        <a:bodyPr/>
        <a:lstStyle/>
        <a:p>
          <a:endParaRPr lang="en-GB" sz="1200"/>
        </a:p>
      </dgm:t>
    </dgm:pt>
    <dgm:pt modelId="{63A35E67-D27F-4793-A6A4-AF5C92DE2748}" type="pres">
      <dgm:prSet presAssocID="{DC93DC97-FFD5-4693-863C-834E9E021B74}" presName="Name0" presStyleCnt="0">
        <dgm:presLayoutVars>
          <dgm:dir/>
          <dgm:animLvl val="lvl"/>
          <dgm:resizeHandles val="exact"/>
        </dgm:presLayoutVars>
      </dgm:prSet>
      <dgm:spPr/>
    </dgm:pt>
    <dgm:pt modelId="{7D6E1FC3-4CE4-4CD1-B293-958219402826}" type="pres">
      <dgm:prSet presAssocID="{7FF871BD-960A-4535-9797-FD817E4A0CD6}" presName="Name8" presStyleCnt="0"/>
      <dgm:spPr/>
    </dgm:pt>
    <dgm:pt modelId="{C65D76CB-FD1F-44DE-9008-4B83525F0E4F}" type="pres">
      <dgm:prSet presAssocID="{7FF871BD-960A-4535-9797-FD817E4A0CD6}" presName="level" presStyleLbl="node1" presStyleIdx="0" presStyleCnt="5">
        <dgm:presLayoutVars>
          <dgm:chMax val="1"/>
          <dgm:bulletEnabled val="1"/>
        </dgm:presLayoutVars>
      </dgm:prSet>
      <dgm:spPr/>
    </dgm:pt>
    <dgm:pt modelId="{D534540A-B4A8-402C-89A6-90C25A149A60}" type="pres">
      <dgm:prSet presAssocID="{7FF871BD-960A-4535-9797-FD817E4A0CD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8E8AB35-D29A-477C-AD95-B8936C9AEE3A}" type="pres">
      <dgm:prSet presAssocID="{694572C9-9B17-4E84-BEDC-8D281CBA5D87}" presName="Name8" presStyleCnt="0"/>
      <dgm:spPr/>
    </dgm:pt>
    <dgm:pt modelId="{4B318B11-0BE2-4981-9317-BC46E1EA92B1}" type="pres">
      <dgm:prSet presAssocID="{694572C9-9B17-4E84-BEDC-8D281CBA5D87}" presName="level" presStyleLbl="node1" presStyleIdx="1" presStyleCnt="5">
        <dgm:presLayoutVars>
          <dgm:chMax val="1"/>
          <dgm:bulletEnabled val="1"/>
        </dgm:presLayoutVars>
      </dgm:prSet>
      <dgm:spPr/>
    </dgm:pt>
    <dgm:pt modelId="{103BB550-57B2-4454-8CF6-60775A41B6A6}" type="pres">
      <dgm:prSet presAssocID="{694572C9-9B17-4E84-BEDC-8D281CBA5D8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398B5CE-F424-4C35-9F80-08AE75D0D369}" type="pres">
      <dgm:prSet presAssocID="{322B7440-A900-4E7E-9510-B8E0BF04FEEB}" presName="Name8" presStyleCnt="0"/>
      <dgm:spPr/>
    </dgm:pt>
    <dgm:pt modelId="{5D0284D2-9541-4ABE-877B-DB6DBF4E5799}" type="pres">
      <dgm:prSet presAssocID="{322B7440-A900-4E7E-9510-B8E0BF04FEEB}" presName="level" presStyleLbl="node1" presStyleIdx="2" presStyleCnt="5">
        <dgm:presLayoutVars>
          <dgm:chMax val="1"/>
          <dgm:bulletEnabled val="1"/>
        </dgm:presLayoutVars>
      </dgm:prSet>
      <dgm:spPr/>
    </dgm:pt>
    <dgm:pt modelId="{C2012E23-7F31-4C41-982A-4D1886F5E10C}" type="pres">
      <dgm:prSet presAssocID="{322B7440-A900-4E7E-9510-B8E0BF04FEE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0B924A8-D18E-4553-93C4-A4A10D151AAE}" type="pres">
      <dgm:prSet presAssocID="{2A21D509-22A9-49B1-A192-D594EEF9BB9B}" presName="Name8" presStyleCnt="0"/>
      <dgm:spPr/>
    </dgm:pt>
    <dgm:pt modelId="{1A3482E2-21AE-4247-A9B5-E454E24BA78D}" type="pres">
      <dgm:prSet presAssocID="{2A21D509-22A9-49B1-A192-D594EEF9BB9B}" presName="level" presStyleLbl="node1" presStyleIdx="3" presStyleCnt="5">
        <dgm:presLayoutVars>
          <dgm:chMax val="1"/>
          <dgm:bulletEnabled val="1"/>
        </dgm:presLayoutVars>
      </dgm:prSet>
      <dgm:spPr/>
    </dgm:pt>
    <dgm:pt modelId="{6B90AAAB-CBA8-4818-A595-B5FF49C485D7}" type="pres">
      <dgm:prSet presAssocID="{2A21D509-22A9-49B1-A192-D594EEF9BB9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A815EC2-E30F-492C-BBFA-26ACB3870E73}" type="pres">
      <dgm:prSet presAssocID="{FCC12D1E-4364-4B7E-8B45-0CEA59312635}" presName="Name8" presStyleCnt="0"/>
      <dgm:spPr/>
    </dgm:pt>
    <dgm:pt modelId="{130D2EE7-F7B5-4962-9996-DC665B5EBEA8}" type="pres">
      <dgm:prSet presAssocID="{FCC12D1E-4364-4B7E-8B45-0CEA59312635}" presName="level" presStyleLbl="node1" presStyleIdx="4" presStyleCnt="5">
        <dgm:presLayoutVars>
          <dgm:chMax val="1"/>
          <dgm:bulletEnabled val="1"/>
        </dgm:presLayoutVars>
      </dgm:prSet>
      <dgm:spPr/>
    </dgm:pt>
    <dgm:pt modelId="{A3890702-8360-4C2D-9AE6-D1331A6D3163}" type="pres">
      <dgm:prSet presAssocID="{FCC12D1E-4364-4B7E-8B45-0CEA5931263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E7DD60D-802F-480E-9207-6C3F1787192F}" type="presOf" srcId="{2A21D509-22A9-49B1-A192-D594EEF9BB9B}" destId="{1A3482E2-21AE-4247-A9B5-E454E24BA78D}" srcOrd="0" destOrd="0" presId="urn:microsoft.com/office/officeart/2005/8/layout/pyramid1"/>
    <dgm:cxn modelId="{066FFA2A-FD90-4498-93EF-F298F88123D9}" srcId="{DC93DC97-FFD5-4693-863C-834E9E021B74}" destId="{694572C9-9B17-4E84-BEDC-8D281CBA5D87}" srcOrd="1" destOrd="0" parTransId="{0A4A6F1A-F504-4FC4-9C91-51CE307C23A1}" sibTransId="{FA41FB00-A697-4F0D-A51B-079CC55E0C0F}"/>
    <dgm:cxn modelId="{1D511B72-99BB-4480-B2C9-9AFBA8E3F868}" type="presOf" srcId="{694572C9-9B17-4E84-BEDC-8D281CBA5D87}" destId="{103BB550-57B2-4454-8CF6-60775A41B6A6}" srcOrd="1" destOrd="0" presId="urn:microsoft.com/office/officeart/2005/8/layout/pyramid1"/>
    <dgm:cxn modelId="{F3CC9657-BC3F-42D8-A7E1-C07910E9E0DD}" type="presOf" srcId="{FCC12D1E-4364-4B7E-8B45-0CEA59312635}" destId="{A3890702-8360-4C2D-9AE6-D1331A6D3163}" srcOrd="1" destOrd="0" presId="urn:microsoft.com/office/officeart/2005/8/layout/pyramid1"/>
    <dgm:cxn modelId="{835B7359-AEFD-4370-B8FF-83404BE75B46}" srcId="{DC93DC97-FFD5-4693-863C-834E9E021B74}" destId="{2A21D509-22A9-49B1-A192-D594EEF9BB9B}" srcOrd="3" destOrd="0" parTransId="{2FD1CECA-89F6-44CC-B4EF-0BB420BCEE85}" sibTransId="{C72BBD2A-224C-4BF9-BD41-E3DC66C5E982}"/>
    <dgm:cxn modelId="{6C6A6381-7DC7-47A2-979C-9E23F71A6ADE}" type="presOf" srcId="{7FF871BD-960A-4535-9797-FD817E4A0CD6}" destId="{D534540A-B4A8-402C-89A6-90C25A149A60}" srcOrd="1" destOrd="0" presId="urn:microsoft.com/office/officeart/2005/8/layout/pyramid1"/>
    <dgm:cxn modelId="{1E189583-A07B-4536-B71B-5AC010E42589}" type="presOf" srcId="{FCC12D1E-4364-4B7E-8B45-0CEA59312635}" destId="{130D2EE7-F7B5-4962-9996-DC665B5EBEA8}" srcOrd="0" destOrd="0" presId="urn:microsoft.com/office/officeart/2005/8/layout/pyramid1"/>
    <dgm:cxn modelId="{9ECA5D97-EDC1-4FAB-A164-20DEDE5C7E4C}" type="presOf" srcId="{322B7440-A900-4E7E-9510-B8E0BF04FEEB}" destId="{C2012E23-7F31-4C41-982A-4D1886F5E10C}" srcOrd="1" destOrd="0" presId="urn:microsoft.com/office/officeart/2005/8/layout/pyramid1"/>
    <dgm:cxn modelId="{9F4E3AA7-3F3B-44F7-B0D6-C4DF831EE4E2}" srcId="{DC93DC97-FFD5-4693-863C-834E9E021B74}" destId="{FCC12D1E-4364-4B7E-8B45-0CEA59312635}" srcOrd="4" destOrd="0" parTransId="{C09ACD72-FF48-4FF1-AEEB-5F780A1ED8AF}" sibTransId="{529B7FFD-CA56-4DE6-A4A6-AA3F5EC7B65E}"/>
    <dgm:cxn modelId="{25178EAE-EB5B-40E6-890F-40026D4D6EF8}" type="presOf" srcId="{694572C9-9B17-4E84-BEDC-8D281CBA5D87}" destId="{4B318B11-0BE2-4981-9317-BC46E1EA92B1}" srcOrd="0" destOrd="0" presId="urn:microsoft.com/office/officeart/2005/8/layout/pyramid1"/>
    <dgm:cxn modelId="{4B1372C1-B648-4359-983C-70AD2EE82653}" type="presOf" srcId="{DC93DC97-FFD5-4693-863C-834E9E021B74}" destId="{63A35E67-D27F-4793-A6A4-AF5C92DE2748}" srcOrd="0" destOrd="0" presId="urn:microsoft.com/office/officeart/2005/8/layout/pyramid1"/>
    <dgm:cxn modelId="{4AA948C2-9F6F-4669-B321-F86FFB502367}" type="presOf" srcId="{7FF871BD-960A-4535-9797-FD817E4A0CD6}" destId="{C65D76CB-FD1F-44DE-9008-4B83525F0E4F}" srcOrd="0" destOrd="0" presId="urn:microsoft.com/office/officeart/2005/8/layout/pyramid1"/>
    <dgm:cxn modelId="{8FAAA5C5-8A8B-46E5-BFBE-5C32664FE1CE}" type="presOf" srcId="{322B7440-A900-4E7E-9510-B8E0BF04FEEB}" destId="{5D0284D2-9541-4ABE-877B-DB6DBF4E5799}" srcOrd="0" destOrd="0" presId="urn:microsoft.com/office/officeart/2005/8/layout/pyramid1"/>
    <dgm:cxn modelId="{0ED54AE3-818B-4CE7-8085-F9F4EDA2D77F}" srcId="{DC93DC97-FFD5-4693-863C-834E9E021B74}" destId="{7FF871BD-960A-4535-9797-FD817E4A0CD6}" srcOrd="0" destOrd="0" parTransId="{45A5DBCF-A087-4077-813D-0F4A1C5A6F49}" sibTransId="{99EE87F0-8DF4-4B6B-8F81-ED26755CB3C3}"/>
    <dgm:cxn modelId="{74CC5DE7-875A-4584-BC43-AA0F97C71B3C}" srcId="{DC93DC97-FFD5-4693-863C-834E9E021B74}" destId="{322B7440-A900-4E7E-9510-B8E0BF04FEEB}" srcOrd="2" destOrd="0" parTransId="{F8C0BC21-B338-4AD1-9A02-0D71DA1A0885}" sibTransId="{A19B5404-F4E3-401C-875C-97A83F423502}"/>
    <dgm:cxn modelId="{3774D2F0-36CD-47D6-B67C-449CC4192F8D}" type="presOf" srcId="{2A21D509-22A9-49B1-A192-D594EEF9BB9B}" destId="{6B90AAAB-CBA8-4818-A595-B5FF49C485D7}" srcOrd="1" destOrd="0" presId="urn:microsoft.com/office/officeart/2005/8/layout/pyramid1"/>
    <dgm:cxn modelId="{496AA8CC-A243-4F15-9398-E4E218EB8242}" type="presParOf" srcId="{63A35E67-D27F-4793-A6A4-AF5C92DE2748}" destId="{7D6E1FC3-4CE4-4CD1-B293-958219402826}" srcOrd="0" destOrd="0" presId="urn:microsoft.com/office/officeart/2005/8/layout/pyramid1"/>
    <dgm:cxn modelId="{1D6D492A-EC09-4FED-8102-7DA97138ADDF}" type="presParOf" srcId="{7D6E1FC3-4CE4-4CD1-B293-958219402826}" destId="{C65D76CB-FD1F-44DE-9008-4B83525F0E4F}" srcOrd="0" destOrd="0" presId="urn:microsoft.com/office/officeart/2005/8/layout/pyramid1"/>
    <dgm:cxn modelId="{9915D7F5-F964-4807-BE9D-20568F6EF682}" type="presParOf" srcId="{7D6E1FC3-4CE4-4CD1-B293-958219402826}" destId="{D534540A-B4A8-402C-89A6-90C25A149A60}" srcOrd="1" destOrd="0" presId="urn:microsoft.com/office/officeart/2005/8/layout/pyramid1"/>
    <dgm:cxn modelId="{BB6F57DF-756F-4E1E-B409-E82207F9BF07}" type="presParOf" srcId="{63A35E67-D27F-4793-A6A4-AF5C92DE2748}" destId="{38E8AB35-D29A-477C-AD95-B8936C9AEE3A}" srcOrd="1" destOrd="0" presId="urn:microsoft.com/office/officeart/2005/8/layout/pyramid1"/>
    <dgm:cxn modelId="{65F8D6B9-73FE-4FCC-813D-E7B0D43472B1}" type="presParOf" srcId="{38E8AB35-D29A-477C-AD95-B8936C9AEE3A}" destId="{4B318B11-0BE2-4981-9317-BC46E1EA92B1}" srcOrd="0" destOrd="0" presId="urn:microsoft.com/office/officeart/2005/8/layout/pyramid1"/>
    <dgm:cxn modelId="{5ED041E7-D262-4D43-B7A5-07FF300C1229}" type="presParOf" srcId="{38E8AB35-D29A-477C-AD95-B8936C9AEE3A}" destId="{103BB550-57B2-4454-8CF6-60775A41B6A6}" srcOrd="1" destOrd="0" presId="urn:microsoft.com/office/officeart/2005/8/layout/pyramid1"/>
    <dgm:cxn modelId="{751684A2-E1C3-4877-9D0A-87B49F67CADC}" type="presParOf" srcId="{63A35E67-D27F-4793-A6A4-AF5C92DE2748}" destId="{6398B5CE-F424-4C35-9F80-08AE75D0D369}" srcOrd="2" destOrd="0" presId="urn:microsoft.com/office/officeart/2005/8/layout/pyramid1"/>
    <dgm:cxn modelId="{B34A9A72-0B25-412D-AB85-FC62E5B4AD91}" type="presParOf" srcId="{6398B5CE-F424-4C35-9F80-08AE75D0D369}" destId="{5D0284D2-9541-4ABE-877B-DB6DBF4E5799}" srcOrd="0" destOrd="0" presId="urn:microsoft.com/office/officeart/2005/8/layout/pyramid1"/>
    <dgm:cxn modelId="{D9484EDE-286C-4E31-A636-3C781D360D63}" type="presParOf" srcId="{6398B5CE-F424-4C35-9F80-08AE75D0D369}" destId="{C2012E23-7F31-4C41-982A-4D1886F5E10C}" srcOrd="1" destOrd="0" presId="urn:microsoft.com/office/officeart/2005/8/layout/pyramid1"/>
    <dgm:cxn modelId="{BD1532D1-C3B0-41F8-9B57-2B064295104D}" type="presParOf" srcId="{63A35E67-D27F-4793-A6A4-AF5C92DE2748}" destId="{30B924A8-D18E-4553-93C4-A4A10D151AAE}" srcOrd="3" destOrd="0" presId="urn:microsoft.com/office/officeart/2005/8/layout/pyramid1"/>
    <dgm:cxn modelId="{ECA6CDC7-B1A8-40C1-A319-959657A4E521}" type="presParOf" srcId="{30B924A8-D18E-4553-93C4-A4A10D151AAE}" destId="{1A3482E2-21AE-4247-A9B5-E454E24BA78D}" srcOrd="0" destOrd="0" presId="urn:microsoft.com/office/officeart/2005/8/layout/pyramid1"/>
    <dgm:cxn modelId="{0A834F58-3CD8-488C-AB5F-255FB273081F}" type="presParOf" srcId="{30B924A8-D18E-4553-93C4-A4A10D151AAE}" destId="{6B90AAAB-CBA8-4818-A595-B5FF49C485D7}" srcOrd="1" destOrd="0" presId="urn:microsoft.com/office/officeart/2005/8/layout/pyramid1"/>
    <dgm:cxn modelId="{9926427C-81AF-4CE6-9582-D55CB6068A71}" type="presParOf" srcId="{63A35E67-D27F-4793-A6A4-AF5C92DE2748}" destId="{6A815EC2-E30F-492C-BBFA-26ACB3870E73}" srcOrd="4" destOrd="0" presId="urn:microsoft.com/office/officeart/2005/8/layout/pyramid1"/>
    <dgm:cxn modelId="{CF221243-6C14-4486-AC11-E109C3892F0F}" type="presParOf" srcId="{6A815EC2-E30F-492C-BBFA-26ACB3870E73}" destId="{130D2EE7-F7B5-4962-9996-DC665B5EBEA8}" srcOrd="0" destOrd="0" presId="urn:microsoft.com/office/officeart/2005/8/layout/pyramid1"/>
    <dgm:cxn modelId="{42AC01DC-36F8-45AC-8916-5A3F9AC13F96}" type="presParOf" srcId="{6A815EC2-E30F-492C-BBFA-26ACB3870E73}" destId="{A3890702-8360-4C2D-9AE6-D1331A6D316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4AFB48-099C-42CE-B394-0F9A3A7D0388}" type="doc">
      <dgm:prSet loTypeId="urn:microsoft.com/office/officeart/2005/8/layout/process1" loCatId="process" qsTypeId="urn:microsoft.com/office/officeart/2005/8/quickstyle/simple1" qsCatId="simple" csTypeId="urn:microsoft.com/office/officeart/2005/8/colors/accent2_5" csCatId="accent2" phldr="1"/>
      <dgm:spPr/>
    </dgm:pt>
    <dgm:pt modelId="{747CDB1F-ABA4-49AB-85A7-7C6574D50053}">
      <dgm:prSet phldrT="[Text]"/>
      <dgm:spPr/>
      <dgm:t>
        <a:bodyPr/>
        <a:lstStyle/>
        <a:p>
          <a:r>
            <a:rPr lang="en-GB" dirty="0"/>
            <a:t>ZPD: comfort/</a:t>
          </a:r>
        </a:p>
        <a:p>
          <a:r>
            <a:rPr lang="en-GB" dirty="0"/>
            <a:t>stretch/panic</a:t>
          </a:r>
        </a:p>
      </dgm:t>
    </dgm:pt>
    <dgm:pt modelId="{F696545D-74D8-409F-B79F-15036A4967AF}" type="parTrans" cxnId="{714384FD-BFC1-4A55-A9A8-8266AF61CEAF}">
      <dgm:prSet/>
      <dgm:spPr/>
      <dgm:t>
        <a:bodyPr/>
        <a:lstStyle/>
        <a:p>
          <a:endParaRPr lang="en-GB"/>
        </a:p>
      </dgm:t>
    </dgm:pt>
    <dgm:pt modelId="{53BA3CB3-46FB-4208-8671-1A758206D1F9}" type="sibTrans" cxnId="{714384FD-BFC1-4A55-A9A8-8266AF61CEAF}">
      <dgm:prSet/>
      <dgm:spPr/>
      <dgm:t>
        <a:bodyPr/>
        <a:lstStyle/>
        <a:p>
          <a:endParaRPr lang="en-GB"/>
        </a:p>
      </dgm:t>
    </dgm:pt>
    <dgm:pt modelId="{7B697E85-DF81-4ED2-88CA-2E4AFF66490C}">
      <dgm:prSet phldrT="[Text]"/>
      <dgm:spPr/>
      <dgm:t>
        <a:bodyPr/>
        <a:lstStyle/>
        <a:p>
          <a:r>
            <a:rPr lang="en-GB" dirty="0"/>
            <a:t>I thought</a:t>
          </a:r>
        </a:p>
        <a:p>
          <a:r>
            <a:rPr lang="en-GB" dirty="0"/>
            <a:t>of you</a:t>
          </a:r>
        </a:p>
      </dgm:t>
    </dgm:pt>
    <dgm:pt modelId="{7A9322AC-D7CB-43E2-ADC9-9F43BFC4EB18}" type="parTrans" cxnId="{2AE306C0-3A7E-4C6B-B7A2-A5E84B196C1A}">
      <dgm:prSet/>
      <dgm:spPr/>
      <dgm:t>
        <a:bodyPr/>
        <a:lstStyle/>
        <a:p>
          <a:endParaRPr lang="en-GB"/>
        </a:p>
      </dgm:t>
    </dgm:pt>
    <dgm:pt modelId="{98CCB10F-C2C1-4210-8C99-C7B1EEBA39DC}" type="sibTrans" cxnId="{2AE306C0-3A7E-4C6B-B7A2-A5E84B196C1A}">
      <dgm:prSet/>
      <dgm:spPr/>
      <dgm:t>
        <a:bodyPr/>
        <a:lstStyle/>
        <a:p>
          <a:endParaRPr lang="en-GB"/>
        </a:p>
      </dgm:t>
    </dgm:pt>
    <dgm:pt modelId="{F9D317D3-EA4A-48FE-8038-45A3B8F44E7C}">
      <dgm:prSet phldrT="[Text]"/>
      <dgm:spPr/>
      <dgm:t>
        <a:bodyPr/>
        <a:lstStyle/>
        <a:p>
          <a:r>
            <a:rPr lang="en-GB" dirty="0"/>
            <a:t>Interests and agency</a:t>
          </a:r>
        </a:p>
      </dgm:t>
    </dgm:pt>
    <dgm:pt modelId="{F1F10E2F-AB1D-437D-9117-9CF0864EE9F1}" type="parTrans" cxnId="{3C0EE62D-1871-4ACD-969D-C014EF6B40E0}">
      <dgm:prSet/>
      <dgm:spPr/>
      <dgm:t>
        <a:bodyPr/>
        <a:lstStyle/>
        <a:p>
          <a:endParaRPr lang="en-GB"/>
        </a:p>
      </dgm:t>
    </dgm:pt>
    <dgm:pt modelId="{FA4361A6-9A5A-4264-A845-7525159A87F2}" type="sibTrans" cxnId="{3C0EE62D-1871-4ACD-969D-C014EF6B40E0}">
      <dgm:prSet/>
      <dgm:spPr/>
      <dgm:t>
        <a:bodyPr/>
        <a:lstStyle/>
        <a:p>
          <a:endParaRPr lang="en-GB"/>
        </a:p>
      </dgm:t>
    </dgm:pt>
    <dgm:pt modelId="{F86940B3-7B2F-4604-A211-CB1B7DEECA76}" type="pres">
      <dgm:prSet presAssocID="{884AFB48-099C-42CE-B394-0F9A3A7D0388}" presName="Name0" presStyleCnt="0">
        <dgm:presLayoutVars>
          <dgm:dir/>
          <dgm:resizeHandles val="exact"/>
        </dgm:presLayoutVars>
      </dgm:prSet>
      <dgm:spPr/>
    </dgm:pt>
    <dgm:pt modelId="{C735147F-6012-4D6B-ACB6-1B9A40BBEC29}" type="pres">
      <dgm:prSet presAssocID="{747CDB1F-ABA4-49AB-85A7-7C6574D50053}" presName="node" presStyleLbl="node1" presStyleIdx="0" presStyleCnt="3">
        <dgm:presLayoutVars>
          <dgm:bulletEnabled val="1"/>
        </dgm:presLayoutVars>
      </dgm:prSet>
      <dgm:spPr/>
    </dgm:pt>
    <dgm:pt modelId="{860D4A8A-4CDA-4B7C-A70E-4D3D1F6011BE}" type="pres">
      <dgm:prSet presAssocID="{53BA3CB3-46FB-4208-8671-1A758206D1F9}" presName="sibTrans" presStyleLbl="sibTrans2D1" presStyleIdx="0" presStyleCnt="2"/>
      <dgm:spPr/>
    </dgm:pt>
    <dgm:pt modelId="{487ED7C5-BE0E-4EC9-8416-48271CA78E75}" type="pres">
      <dgm:prSet presAssocID="{53BA3CB3-46FB-4208-8671-1A758206D1F9}" presName="connectorText" presStyleLbl="sibTrans2D1" presStyleIdx="0" presStyleCnt="2"/>
      <dgm:spPr/>
    </dgm:pt>
    <dgm:pt modelId="{C32222D5-8106-4A7B-A0E3-17B7D30B1C24}" type="pres">
      <dgm:prSet presAssocID="{7B697E85-DF81-4ED2-88CA-2E4AFF66490C}" presName="node" presStyleLbl="node1" presStyleIdx="1" presStyleCnt="3">
        <dgm:presLayoutVars>
          <dgm:bulletEnabled val="1"/>
        </dgm:presLayoutVars>
      </dgm:prSet>
      <dgm:spPr/>
    </dgm:pt>
    <dgm:pt modelId="{39940B2F-4887-4006-B157-D3791167D816}" type="pres">
      <dgm:prSet presAssocID="{98CCB10F-C2C1-4210-8C99-C7B1EEBA39DC}" presName="sibTrans" presStyleLbl="sibTrans2D1" presStyleIdx="1" presStyleCnt="2"/>
      <dgm:spPr/>
    </dgm:pt>
    <dgm:pt modelId="{D9585D73-AA01-47FD-9880-98AB0421EF15}" type="pres">
      <dgm:prSet presAssocID="{98CCB10F-C2C1-4210-8C99-C7B1EEBA39DC}" presName="connectorText" presStyleLbl="sibTrans2D1" presStyleIdx="1" presStyleCnt="2"/>
      <dgm:spPr/>
    </dgm:pt>
    <dgm:pt modelId="{1BCCCB1C-5ECD-4226-9B52-275EE0EA5FC8}" type="pres">
      <dgm:prSet presAssocID="{F9D317D3-EA4A-48FE-8038-45A3B8F44E7C}" presName="node" presStyleLbl="node1" presStyleIdx="2" presStyleCnt="3">
        <dgm:presLayoutVars>
          <dgm:bulletEnabled val="1"/>
        </dgm:presLayoutVars>
      </dgm:prSet>
      <dgm:spPr/>
    </dgm:pt>
  </dgm:ptLst>
  <dgm:cxnLst>
    <dgm:cxn modelId="{EA6E4B0F-45C6-4A5E-A7FB-045193BDEAA3}" type="presOf" srcId="{7B697E85-DF81-4ED2-88CA-2E4AFF66490C}" destId="{C32222D5-8106-4A7B-A0E3-17B7D30B1C24}" srcOrd="0" destOrd="0" presId="urn:microsoft.com/office/officeart/2005/8/layout/process1"/>
    <dgm:cxn modelId="{3545FC13-0F43-42FD-9428-3341917D0761}" type="presOf" srcId="{98CCB10F-C2C1-4210-8C99-C7B1EEBA39DC}" destId="{39940B2F-4887-4006-B157-D3791167D816}" srcOrd="0" destOrd="0" presId="urn:microsoft.com/office/officeart/2005/8/layout/process1"/>
    <dgm:cxn modelId="{F8A61E16-845F-4D86-9312-E019B813E40C}" type="presOf" srcId="{53BA3CB3-46FB-4208-8671-1A758206D1F9}" destId="{487ED7C5-BE0E-4EC9-8416-48271CA78E75}" srcOrd="1" destOrd="0" presId="urn:microsoft.com/office/officeart/2005/8/layout/process1"/>
    <dgm:cxn modelId="{3C0EE62D-1871-4ACD-969D-C014EF6B40E0}" srcId="{884AFB48-099C-42CE-B394-0F9A3A7D0388}" destId="{F9D317D3-EA4A-48FE-8038-45A3B8F44E7C}" srcOrd="2" destOrd="0" parTransId="{F1F10E2F-AB1D-437D-9117-9CF0864EE9F1}" sibTransId="{FA4361A6-9A5A-4264-A845-7525159A87F2}"/>
    <dgm:cxn modelId="{96078481-5755-45E3-B052-450D2D2CA078}" type="presOf" srcId="{F9D317D3-EA4A-48FE-8038-45A3B8F44E7C}" destId="{1BCCCB1C-5ECD-4226-9B52-275EE0EA5FC8}" srcOrd="0" destOrd="0" presId="urn:microsoft.com/office/officeart/2005/8/layout/process1"/>
    <dgm:cxn modelId="{24966199-51C0-42AD-89D5-A48AD3B0EBAD}" type="presOf" srcId="{884AFB48-099C-42CE-B394-0F9A3A7D0388}" destId="{F86940B3-7B2F-4604-A211-CB1B7DEECA76}" srcOrd="0" destOrd="0" presId="urn:microsoft.com/office/officeart/2005/8/layout/process1"/>
    <dgm:cxn modelId="{8A24A89D-2951-40CA-B739-22A00F14A28E}" type="presOf" srcId="{747CDB1F-ABA4-49AB-85A7-7C6574D50053}" destId="{C735147F-6012-4D6B-ACB6-1B9A40BBEC29}" srcOrd="0" destOrd="0" presId="urn:microsoft.com/office/officeart/2005/8/layout/process1"/>
    <dgm:cxn modelId="{893803C0-F49C-4D69-A4CA-027D65AC619F}" type="presOf" srcId="{53BA3CB3-46FB-4208-8671-1A758206D1F9}" destId="{860D4A8A-4CDA-4B7C-A70E-4D3D1F6011BE}" srcOrd="0" destOrd="0" presId="urn:microsoft.com/office/officeart/2005/8/layout/process1"/>
    <dgm:cxn modelId="{2AE306C0-3A7E-4C6B-B7A2-A5E84B196C1A}" srcId="{884AFB48-099C-42CE-B394-0F9A3A7D0388}" destId="{7B697E85-DF81-4ED2-88CA-2E4AFF66490C}" srcOrd="1" destOrd="0" parTransId="{7A9322AC-D7CB-43E2-ADC9-9F43BFC4EB18}" sibTransId="{98CCB10F-C2C1-4210-8C99-C7B1EEBA39DC}"/>
    <dgm:cxn modelId="{714384FD-BFC1-4A55-A9A8-8266AF61CEAF}" srcId="{884AFB48-099C-42CE-B394-0F9A3A7D0388}" destId="{747CDB1F-ABA4-49AB-85A7-7C6574D50053}" srcOrd="0" destOrd="0" parTransId="{F696545D-74D8-409F-B79F-15036A4967AF}" sibTransId="{53BA3CB3-46FB-4208-8671-1A758206D1F9}"/>
    <dgm:cxn modelId="{1C493CFF-EF17-4885-820A-423C40733D5B}" type="presOf" srcId="{98CCB10F-C2C1-4210-8C99-C7B1EEBA39DC}" destId="{D9585D73-AA01-47FD-9880-98AB0421EF15}" srcOrd="1" destOrd="0" presId="urn:microsoft.com/office/officeart/2005/8/layout/process1"/>
    <dgm:cxn modelId="{44C8429B-17B6-4199-9AD7-6290E00B3FD9}" type="presParOf" srcId="{F86940B3-7B2F-4604-A211-CB1B7DEECA76}" destId="{C735147F-6012-4D6B-ACB6-1B9A40BBEC29}" srcOrd="0" destOrd="0" presId="urn:microsoft.com/office/officeart/2005/8/layout/process1"/>
    <dgm:cxn modelId="{269C05C5-94B2-4D10-B44F-05C0CDB3BC4B}" type="presParOf" srcId="{F86940B3-7B2F-4604-A211-CB1B7DEECA76}" destId="{860D4A8A-4CDA-4B7C-A70E-4D3D1F6011BE}" srcOrd="1" destOrd="0" presId="urn:microsoft.com/office/officeart/2005/8/layout/process1"/>
    <dgm:cxn modelId="{8F250DC0-ABC0-4266-9150-74B42DF30F22}" type="presParOf" srcId="{860D4A8A-4CDA-4B7C-A70E-4D3D1F6011BE}" destId="{487ED7C5-BE0E-4EC9-8416-48271CA78E75}" srcOrd="0" destOrd="0" presId="urn:microsoft.com/office/officeart/2005/8/layout/process1"/>
    <dgm:cxn modelId="{7023F2B6-11C6-4C29-A501-F44B0ECFD65A}" type="presParOf" srcId="{F86940B3-7B2F-4604-A211-CB1B7DEECA76}" destId="{C32222D5-8106-4A7B-A0E3-17B7D30B1C24}" srcOrd="2" destOrd="0" presId="urn:microsoft.com/office/officeart/2005/8/layout/process1"/>
    <dgm:cxn modelId="{F23BF661-A98D-4B83-8B2E-FBC7C71A2577}" type="presParOf" srcId="{F86940B3-7B2F-4604-A211-CB1B7DEECA76}" destId="{39940B2F-4887-4006-B157-D3791167D816}" srcOrd="3" destOrd="0" presId="urn:microsoft.com/office/officeart/2005/8/layout/process1"/>
    <dgm:cxn modelId="{AB948C86-E6AD-4B50-950F-28A9C53D522A}" type="presParOf" srcId="{39940B2F-4887-4006-B157-D3791167D816}" destId="{D9585D73-AA01-47FD-9880-98AB0421EF15}" srcOrd="0" destOrd="0" presId="urn:microsoft.com/office/officeart/2005/8/layout/process1"/>
    <dgm:cxn modelId="{328DA11E-356E-49EB-8202-20B2886DD780}" type="presParOf" srcId="{F86940B3-7B2F-4604-A211-CB1B7DEECA76}" destId="{1BCCCB1C-5ECD-4226-9B52-275EE0EA5FC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996D261-6D80-4396-B8F2-37315349A68E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FA759E47-07EC-4A24-9890-1003149086B1}">
      <dgm:prSet phldrT="[Text]" custT="1"/>
      <dgm:spPr>
        <a:solidFill>
          <a:srgbClr val="3333FF"/>
        </a:solidFill>
      </dgm:spPr>
      <dgm:t>
        <a:bodyPr/>
        <a:lstStyle/>
        <a:p>
          <a:endParaRPr lang="en-GB" sz="3200" dirty="0"/>
        </a:p>
      </dgm:t>
    </dgm:pt>
    <dgm:pt modelId="{2ECAF1DC-6406-4018-B1F6-0EE96BA2FC5D}" type="parTrans" cxnId="{BAB244CD-5D10-4751-8686-71D4CB388110}">
      <dgm:prSet/>
      <dgm:spPr/>
      <dgm:t>
        <a:bodyPr/>
        <a:lstStyle/>
        <a:p>
          <a:endParaRPr lang="en-GB" sz="3200"/>
        </a:p>
      </dgm:t>
    </dgm:pt>
    <dgm:pt modelId="{74439453-85CD-425D-A107-8D774B742FA8}" type="sibTrans" cxnId="{BAB244CD-5D10-4751-8686-71D4CB388110}">
      <dgm:prSet/>
      <dgm:spPr/>
      <dgm:t>
        <a:bodyPr/>
        <a:lstStyle/>
        <a:p>
          <a:endParaRPr lang="en-GB" sz="3200"/>
        </a:p>
      </dgm:t>
    </dgm:pt>
    <dgm:pt modelId="{FE3D7BE6-319C-434C-B91A-DCEAC888C646}">
      <dgm:prSet phldrT="[Text]" custT="1"/>
      <dgm:spPr>
        <a:solidFill>
          <a:srgbClr val="FFC000"/>
        </a:solidFill>
      </dgm:spPr>
      <dgm:t>
        <a:bodyPr/>
        <a:lstStyle/>
        <a:p>
          <a:endParaRPr lang="en-GB" sz="3200" dirty="0"/>
        </a:p>
      </dgm:t>
    </dgm:pt>
    <dgm:pt modelId="{7F7C6247-585B-4942-834F-C708FCC220D9}" type="parTrans" cxnId="{D4AC2F0B-B2CB-492B-B936-752C8F17BB04}">
      <dgm:prSet/>
      <dgm:spPr/>
      <dgm:t>
        <a:bodyPr/>
        <a:lstStyle/>
        <a:p>
          <a:endParaRPr lang="en-GB" sz="3200"/>
        </a:p>
      </dgm:t>
    </dgm:pt>
    <dgm:pt modelId="{4A57FEFB-6477-4609-AC9F-FAE186FCE596}" type="sibTrans" cxnId="{D4AC2F0B-B2CB-492B-B936-752C8F17BB04}">
      <dgm:prSet/>
      <dgm:spPr/>
      <dgm:t>
        <a:bodyPr/>
        <a:lstStyle/>
        <a:p>
          <a:endParaRPr lang="en-GB" sz="3200"/>
        </a:p>
      </dgm:t>
    </dgm:pt>
    <dgm:pt modelId="{0A8709E7-670E-496E-963F-619F17C7DD2A}">
      <dgm:prSet phldrT="[Text]" custT="1"/>
      <dgm:spPr>
        <a:solidFill>
          <a:srgbClr val="FF0000"/>
        </a:solidFill>
      </dgm:spPr>
      <dgm:t>
        <a:bodyPr/>
        <a:lstStyle/>
        <a:p>
          <a:endParaRPr lang="en-GB" sz="3200" dirty="0"/>
        </a:p>
      </dgm:t>
    </dgm:pt>
    <dgm:pt modelId="{02CA06A9-F135-4E48-9498-B60943940F2F}" type="parTrans" cxnId="{A6AB398F-535A-4580-85D6-014E23767847}">
      <dgm:prSet/>
      <dgm:spPr/>
      <dgm:t>
        <a:bodyPr/>
        <a:lstStyle/>
        <a:p>
          <a:endParaRPr lang="en-GB" sz="3200"/>
        </a:p>
      </dgm:t>
    </dgm:pt>
    <dgm:pt modelId="{7522B55D-574B-4586-B7E7-2059219B6998}" type="sibTrans" cxnId="{A6AB398F-535A-4580-85D6-014E23767847}">
      <dgm:prSet/>
      <dgm:spPr/>
      <dgm:t>
        <a:bodyPr/>
        <a:lstStyle/>
        <a:p>
          <a:endParaRPr lang="en-GB" sz="3200"/>
        </a:p>
      </dgm:t>
    </dgm:pt>
    <dgm:pt modelId="{AD778554-E2A2-4E56-91B5-F80847F3356F}">
      <dgm:prSet phldrT="[Text]" custT="1"/>
      <dgm:spPr>
        <a:solidFill>
          <a:srgbClr val="00B050"/>
        </a:solidFill>
      </dgm:spPr>
      <dgm:t>
        <a:bodyPr/>
        <a:lstStyle/>
        <a:p>
          <a:endParaRPr lang="en-GB" sz="3200" dirty="0"/>
        </a:p>
      </dgm:t>
    </dgm:pt>
    <dgm:pt modelId="{3C9C14C4-8960-41F3-8BC5-55D0FABDB5BC}" type="parTrans" cxnId="{82DFBE22-F1B4-47F1-9BCA-5B1DEECB068A}">
      <dgm:prSet/>
      <dgm:spPr/>
      <dgm:t>
        <a:bodyPr/>
        <a:lstStyle/>
        <a:p>
          <a:endParaRPr lang="en-GB" sz="3200"/>
        </a:p>
      </dgm:t>
    </dgm:pt>
    <dgm:pt modelId="{9262E99F-4B72-4C2D-84D4-59A6956DDB0E}" type="sibTrans" cxnId="{82DFBE22-F1B4-47F1-9BCA-5B1DEECB068A}">
      <dgm:prSet/>
      <dgm:spPr/>
      <dgm:t>
        <a:bodyPr/>
        <a:lstStyle/>
        <a:p>
          <a:endParaRPr lang="en-GB" sz="3200"/>
        </a:p>
      </dgm:t>
    </dgm:pt>
    <dgm:pt modelId="{2BF230DC-C833-4224-B491-7D74EBBEF3E0}">
      <dgm:prSet phldrT="[Text]" custT="1"/>
      <dgm:spPr>
        <a:solidFill>
          <a:srgbClr val="FFFF00"/>
        </a:solidFill>
      </dgm:spPr>
      <dgm:t>
        <a:bodyPr/>
        <a:lstStyle/>
        <a:p>
          <a:endParaRPr lang="en-GB" sz="3200" dirty="0"/>
        </a:p>
      </dgm:t>
    </dgm:pt>
    <dgm:pt modelId="{55DBD060-FE9F-4783-BBF9-06418B2E0105}" type="parTrans" cxnId="{BF796893-3843-4520-B550-60108D6F2367}">
      <dgm:prSet/>
      <dgm:spPr/>
      <dgm:t>
        <a:bodyPr/>
        <a:lstStyle/>
        <a:p>
          <a:endParaRPr lang="en-GB" sz="3200"/>
        </a:p>
      </dgm:t>
    </dgm:pt>
    <dgm:pt modelId="{C0F4D2B5-9488-470D-98DF-A9F944845B40}" type="sibTrans" cxnId="{BF796893-3843-4520-B550-60108D6F2367}">
      <dgm:prSet/>
      <dgm:spPr/>
      <dgm:t>
        <a:bodyPr/>
        <a:lstStyle/>
        <a:p>
          <a:endParaRPr lang="en-GB" sz="3200"/>
        </a:p>
      </dgm:t>
    </dgm:pt>
    <dgm:pt modelId="{CB70194E-6537-4572-81EB-E6FFF7606490}" type="pres">
      <dgm:prSet presAssocID="{4996D261-6D80-4396-B8F2-37315349A68E}" presName="Name0" presStyleCnt="0">
        <dgm:presLayoutVars>
          <dgm:dir/>
          <dgm:animLvl val="lvl"/>
          <dgm:resizeHandles val="exact"/>
        </dgm:presLayoutVars>
      </dgm:prSet>
      <dgm:spPr/>
    </dgm:pt>
    <dgm:pt modelId="{48CA8985-7CAF-4419-957C-F7792B67A9B1}" type="pres">
      <dgm:prSet presAssocID="{FA759E47-07EC-4A24-9890-1003149086B1}" presName="Name8" presStyleCnt="0"/>
      <dgm:spPr/>
    </dgm:pt>
    <dgm:pt modelId="{16DFE7B4-BF57-401F-9B71-07D62B3BA625}" type="pres">
      <dgm:prSet presAssocID="{FA759E47-07EC-4A24-9890-1003149086B1}" presName="level" presStyleLbl="node1" presStyleIdx="0" presStyleCnt="5">
        <dgm:presLayoutVars>
          <dgm:chMax val="1"/>
          <dgm:bulletEnabled val="1"/>
        </dgm:presLayoutVars>
      </dgm:prSet>
      <dgm:spPr/>
    </dgm:pt>
    <dgm:pt modelId="{390EBEA2-8401-4F36-943A-192C67F2B696}" type="pres">
      <dgm:prSet presAssocID="{FA759E47-07EC-4A24-9890-1003149086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04E472E-12E4-4042-8726-2322EB859498}" type="pres">
      <dgm:prSet presAssocID="{AD778554-E2A2-4E56-91B5-F80847F3356F}" presName="Name8" presStyleCnt="0"/>
      <dgm:spPr/>
    </dgm:pt>
    <dgm:pt modelId="{0789A2CA-68C5-4BA0-BB80-42265418F259}" type="pres">
      <dgm:prSet presAssocID="{AD778554-E2A2-4E56-91B5-F80847F3356F}" presName="level" presStyleLbl="node1" presStyleIdx="1" presStyleCnt="5">
        <dgm:presLayoutVars>
          <dgm:chMax val="1"/>
          <dgm:bulletEnabled val="1"/>
        </dgm:presLayoutVars>
      </dgm:prSet>
      <dgm:spPr/>
    </dgm:pt>
    <dgm:pt modelId="{4CA13601-BBB8-4E20-9143-DCD2A7D994F7}" type="pres">
      <dgm:prSet presAssocID="{AD778554-E2A2-4E56-91B5-F80847F3356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7B2C689-19F8-4C5C-A3B8-342DF6A7F623}" type="pres">
      <dgm:prSet presAssocID="{2BF230DC-C833-4224-B491-7D74EBBEF3E0}" presName="Name8" presStyleCnt="0"/>
      <dgm:spPr/>
    </dgm:pt>
    <dgm:pt modelId="{BEC493F8-3FB2-4231-8F88-01FE0460EB31}" type="pres">
      <dgm:prSet presAssocID="{2BF230DC-C833-4224-B491-7D74EBBEF3E0}" presName="level" presStyleLbl="node1" presStyleIdx="2" presStyleCnt="5">
        <dgm:presLayoutVars>
          <dgm:chMax val="1"/>
          <dgm:bulletEnabled val="1"/>
        </dgm:presLayoutVars>
      </dgm:prSet>
      <dgm:spPr/>
    </dgm:pt>
    <dgm:pt modelId="{29B1E422-539A-4DC3-8215-441888D1D2DB}" type="pres">
      <dgm:prSet presAssocID="{2BF230DC-C833-4224-B491-7D74EBBEF3E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477041E-BB6E-4CAC-B02B-D8D007C5273B}" type="pres">
      <dgm:prSet presAssocID="{FE3D7BE6-319C-434C-B91A-DCEAC888C646}" presName="Name8" presStyleCnt="0"/>
      <dgm:spPr/>
    </dgm:pt>
    <dgm:pt modelId="{F88BE93D-C30C-420D-9510-2E7401DC6BBE}" type="pres">
      <dgm:prSet presAssocID="{FE3D7BE6-319C-434C-B91A-DCEAC888C646}" presName="level" presStyleLbl="node1" presStyleIdx="3" presStyleCnt="5">
        <dgm:presLayoutVars>
          <dgm:chMax val="1"/>
          <dgm:bulletEnabled val="1"/>
        </dgm:presLayoutVars>
      </dgm:prSet>
      <dgm:spPr/>
    </dgm:pt>
    <dgm:pt modelId="{C71FB18B-1ACB-4C20-A9A1-CDF3FB88F4F1}" type="pres">
      <dgm:prSet presAssocID="{FE3D7BE6-319C-434C-B91A-DCEAC888C64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2214A09-0486-452F-AD3F-531CA2ED103B}" type="pres">
      <dgm:prSet presAssocID="{0A8709E7-670E-496E-963F-619F17C7DD2A}" presName="Name8" presStyleCnt="0"/>
      <dgm:spPr/>
    </dgm:pt>
    <dgm:pt modelId="{D24A2C5A-B6A5-414F-A626-193AFA03CFD2}" type="pres">
      <dgm:prSet presAssocID="{0A8709E7-670E-496E-963F-619F17C7DD2A}" presName="level" presStyleLbl="node1" presStyleIdx="4" presStyleCnt="5">
        <dgm:presLayoutVars>
          <dgm:chMax val="1"/>
          <dgm:bulletEnabled val="1"/>
        </dgm:presLayoutVars>
      </dgm:prSet>
      <dgm:spPr/>
    </dgm:pt>
    <dgm:pt modelId="{88BE6407-9F23-48BB-81A9-B8D3E4139582}" type="pres">
      <dgm:prSet presAssocID="{0A8709E7-670E-496E-963F-619F17C7DD2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4AC2F0B-B2CB-492B-B936-752C8F17BB04}" srcId="{4996D261-6D80-4396-B8F2-37315349A68E}" destId="{FE3D7BE6-319C-434C-B91A-DCEAC888C646}" srcOrd="3" destOrd="0" parTransId="{7F7C6247-585B-4942-834F-C708FCC220D9}" sibTransId="{4A57FEFB-6477-4609-AC9F-FAE186FCE596}"/>
    <dgm:cxn modelId="{82DFBE22-F1B4-47F1-9BCA-5B1DEECB068A}" srcId="{4996D261-6D80-4396-B8F2-37315349A68E}" destId="{AD778554-E2A2-4E56-91B5-F80847F3356F}" srcOrd="1" destOrd="0" parTransId="{3C9C14C4-8960-41F3-8BC5-55D0FABDB5BC}" sibTransId="{9262E99F-4B72-4C2D-84D4-59A6956DDB0E}"/>
    <dgm:cxn modelId="{E801B033-DA17-497A-ADCA-CDF8C9CD4BCD}" type="presOf" srcId="{FE3D7BE6-319C-434C-B91A-DCEAC888C646}" destId="{F88BE93D-C30C-420D-9510-2E7401DC6BBE}" srcOrd="0" destOrd="0" presId="urn:microsoft.com/office/officeart/2005/8/layout/pyramid1"/>
    <dgm:cxn modelId="{60D1FF67-6F44-4ECD-A721-F3479B041A67}" type="presOf" srcId="{AD778554-E2A2-4E56-91B5-F80847F3356F}" destId="{4CA13601-BBB8-4E20-9143-DCD2A7D994F7}" srcOrd="1" destOrd="0" presId="urn:microsoft.com/office/officeart/2005/8/layout/pyramid1"/>
    <dgm:cxn modelId="{24D2766A-A2FE-4BFA-A7B9-87D03C492406}" type="presOf" srcId="{FA759E47-07EC-4A24-9890-1003149086B1}" destId="{390EBEA2-8401-4F36-943A-192C67F2B696}" srcOrd="1" destOrd="0" presId="urn:microsoft.com/office/officeart/2005/8/layout/pyramid1"/>
    <dgm:cxn modelId="{FD7A7D70-D171-4102-AD81-B7F337019E0D}" type="presOf" srcId="{2BF230DC-C833-4224-B491-7D74EBBEF3E0}" destId="{BEC493F8-3FB2-4231-8F88-01FE0460EB31}" srcOrd="0" destOrd="0" presId="urn:microsoft.com/office/officeart/2005/8/layout/pyramid1"/>
    <dgm:cxn modelId="{E4C59985-85B2-4297-A370-315D92231CCB}" type="presOf" srcId="{0A8709E7-670E-496E-963F-619F17C7DD2A}" destId="{88BE6407-9F23-48BB-81A9-B8D3E4139582}" srcOrd="1" destOrd="0" presId="urn:microsoft.com/office/officeart/2005/8/layout/pyramid1"/>
    <dgm:cxn modelId="{480F9A86-4A83-43DD-82DE-D4F965083CD4}" type="presOf" srcId="{FA759E47-07EC-4A24-9890-1003149086B1}" destId="{16DFE7B4-BF57-401F-9B71-07D62B3BA625}" srcOrd="0" destOrd="0" presId="urn:microsoft.com/office/officeart/2005/8/layout/pyramid1"/>
    <dgm:cxn modelId="{A6AB398F-535A-4580-85D6-014E23767847}" srcId="{4996D261-6D80-4396-B8F2-37315349A68E}" destId="{0A8709E7-670E-496E-963F-619F17C7DD2A}" srcOrd="4" destOrd="0" parTransId="{02CA06A9-F135-4E48-9498-B60943940F2F}" sibTransId="{7522B55D-574B-4586-B7E7-2059219B6998}"/>
    <dgm:cxn modelId="{BF796893-3843-4520-B550-60108D6F2367}" srcId="{4996D261-6D80-4396-B8F2-37315349A68E}" destId="{2BF230DC-C833-4224-B491-7D74EBBEF3E0}" srcOrd="2" destOrd="0" parTransId="{55DBD060-FE9F-4783-BBF9-06418B2E0105}" sibTransId="{C0F4D2B5-9488-470D-98DF-A9F944845B40}"/>
    <dgm:cxn modelId="{066A86C3-07B9-420F-93A6-EC4D426D854E}" type="presOf" srcId="{AD778554-E2A2-4E56-91B5-F80847F3356F}" destId="{0789A2CA-68C5-4BA0-BB80-42265418F259}" srcOrd="0" destOrd="0" presId="urn:microsoft.com/office/officeart/2005/8/layout/pyramid1"/>
    <dgm:cxn modelId="{BAB244CD-5D10-4751-8686-71D4CB388110}" srcId="{4996D261-6D80-4396-B8F2-37315349A68E}" destId="{FA759E47-07EC-4A24-9890-1003149086B1}" srcOrd="0" destOrd="0" parTransId="{2ECAF1DC-6406-4018-B1F6-0EE96BA2FC5D}" sibTransId="{74439453-85CD-425D-A107-8D774B742FA8}"/>
    <dgm:cxn modelId="{E773E7E5-A924-42FE-9F86-DEBE2BC6F81A}" type="presOf" srcId="{4996D261-6D80-4396-B8F2-37315349A68E}" destId="{CB70194E-6537-4572-81EB-E6FFF7606490}" srcOrd="0" destOrd="0" presId="urn:microsoft.com/office/officeart/2005/8/layout/pyramid1"/>
    <dgm:cxn modelId="{773975E9-0542-43C6-A944-50098B762AC7}" type="presOf" srcId="{FE3D7BE6-319C-434C-B91A-DCEAC888C646}" destId="{C71FB18B-1ACB-4C20-A9A1-CDF3FB88F4F1}" srcOrd="1" destOrd="0" presId="urn:microsoft.com/office/officeart/2005/8/layout/pyramid1"/>
    <dgm:cxn modelId="{360B35EA-1FA0-40B1-B79D-FE13EA5C3246}" type="presOf" srcId="{0A8709E7-670E-496E-963F-619F17C7DD2A}" destId="{D24A2C5A-B6A5-414F-A626-193AFA03CFD2}" srcOrd="0" destOrd="0" presId="urn:microsoft.com/office/officeart/2005/8/layout/pyramid1"/>
    <dgm:cxn modelId="{AFCA15EB-BC69-49F0-A700-EB896CE5CB57}" type="presOf" srcId="{2BF230DC-C833-4224-B491-7D74EBBEF3E0}" destId="{29B1E422-539A-4DC3-8215-441888D1D2DB}" srcOrd="1" destOrd="0" presId="urn:microsoft.com/office/officeart/2005/8/layout/pyramid1"/>
    <dgm:cxn modelId="{D7890BAB-7B51-4140-A1BC-E6DF71B09954}" type="presParOf" srcId="{CB70194E-6537-4572-81EB-E6FFF7606490}" destId="{48CA8985-7CAF-4419-957C-F7792B67A9B1}" srcOrd="0" destOrd="0" presId="urn:microsoft.com/office/officeart/2005/8/layout/pyramid1"/>
    <dgm:cxn modelId="{EDE65D1D-7A7D-47D7-B9B1-2CB9E46D14A2}" type="presParOf" srcId="{48CA8985-7CAF-4419-957C-F7792B67A9B1}" destId="{16DFE7B4-BF57-401F-9B71-07D62B3BA625}" srcOrd="0" destOrd="0" presId="urn:microsoft.com/office/officeart/2005/8/layout/pyramid1"/>
    <dgm:cxn modelId="{B676CAC3-CC19-4E99-A2C5-C4CC5FBAEC48}" type="presParOf" srcId="{48CA8985-7CAF-4419-957C-F7792B67A9B1}" destId="{390EBEA2-8401-4F36-943A-192C67F2B696}" srcOrd="1" destOrd="0" presId="urn:microsoft.com/office/officeart/2005/8/layout/pyramid1"/>
    <dgm:cxn modelId="{0F48A428-7FC6-4396-8F04-0DBF55295435}" type="presParOf" srcId="{CB70194E-6537-4572-81EB-E6FFF7606490}" destId="{304E472E-12E4-4042-8726-2322EB859498}" srcOrd="1" destOrd="0" presId="urn:microsoft.com/office/officeart/2005/8/layout/pyramid1"/>
    <dgm:cxn modelId="{3071D642-FF26-4DD7-A6EF-4921B7C7DC9E}" type="presParOf" srcId="{304E472E-12E4-4042-8726-2322EB859498}" destId="{0789A2CA-68C5-4BA0-BB80-42265418F259}" srcOrd="0" destOrd="0" presId="urn:microsoft.com/office/officeart/2005/8/layout/pyramid1"/>
    <dgm:cxn modelId="{421593C1-A0C9-427D-9D08-ECF3CEF406B0}" type="presParOf" srcId="{304E472E-12E4-4042-8726-2322EB859498}" destId="{4CA13601-BBB8-4E20-9143-DCD2A7D994F7}" srcOrd="1" destOrd="0" presId="urn:microsoft.com/office/officeart/2005/8/layout/pyramid1"/>
    <dgm:cxn modelId="{5AED01E6-2444-49C9-92A0-2B7033A783F0}" type="presParOf" srcId="{CB70194E-6537-4572-81EB-E6FFF7606490}" destId="{07B2C689-19F8-4C5C-A3B8-342DF6A7F623}" srcOrd="2" destOrd="0" presId="urn:microsoft.com/office/officeart/2005/8/layout/pyramid1"/>
    <dgm:cxn modelId="{318724F5-8BCB-45F2-8261-FCE0F6E73C63}" type="presParOf" srcId="{07B2C689-19F8-4C5C-A3B8-342DF6A7F623}" destId="{BEC493F8-3FB2-4231-8F88-01FE0460EB31}" srcOrd="0" destOrd="0" presId="urn:microsoft.com/office/officeart/2005/8/layout/pyramid1"/>
    <dgm:cxn modelId="{5F82BEF0-5A33-42C3-B6DD-F17ADFC4B4D2}" type="presParOf" srcId="{07B2C689-19F8-4C5C-A3B8-342DF6A7F623}" destId="{29B1E422-539A-4DC3-8215-441888D1D2DB}" srcOrd="1" destOrd="0" presId="urn:microsoft.com/office/officeart/2005/8/layout/pyramid1"/>
    <dgm:cxn modelId="{66EB2C0E-B458-4A3E-A152-47E22A55DBFF}" type="presParOf" srcId="{CB70194E-6537-4572-81EB-E6FFF7606490}" destId="{1477041E-BB6E-4CAC-B02B-D8D007C5273B}" srcOrd="3" destOrd="0" presId="urn:microsoft.com/office/officeart/2005/8/layout/pyramid1"/>
    <dgm:cxn modelId="{FE08B7A6-4560-4FE4-A645-6942D5196E9E}" type="presParOf" srcId="{1477041E-BB6E-4CAC-B02B-D8D007C5273B}" destId="{F88BE93D-C30C-420D-9510-2E7401DC6BBE}" srcOrd="0" destOrd="0" presId="urn:microsoft.com/office/officeart/2005/8/layout/pyramid1"/>
    <dgm:cxn modelId="{1EEDB438-0134-4CF8-A4A3-CAA91417A79D}" type="presParOf" srcId="{1477041E-BB6E-4CAC-B02B-D8D007C5273B}" destId="{C71FB18B-1ACB-4C20-A9A1-CDF3FB88F4F1}" srcOrd="1" destOrd="0" presId="urn:microsoft.com/office/officeart/2005/8/layout/pyramid1"/>
    <dgm:cxn modelId="{2992C73D-2B33-4697-B36C-8EF137EFC27A}" type="presParOf" srcId="{CB70194E-6537-4572-81EB-E6FFF7606490}" destId="{D2214A09-0486-452F-AD3F-531CA2ED103B}" srcOrd="4" destOrd="0" presId="urn:microsoft.com/office/officeart/2005/8/layout/pyramid1"/>
    <dgm:cxn modelId="{00AAA136-BD2F-4635-A29D-18F310903445}" type="presParOf" srcId="{D2214A09-0486-452F-AD3F-531CA2ED103B}" destId="{D24A2C5A-B6A5-414F-A626-193AFA03CFD2}" srcOrd="0" destOrd="0" presId="urn:microsoft.com/office/officeart/2005/8/layout/pyramid1"/>
    <dgm:cxn modelId="{52E661CD-BEE4-4E31-BA92-512137566096}" type="presParOf" srcId="{D2214A09-0486-452F-AD3F-531CA2ED103B}" destId="{88BE6407-9F23-48BB-81A9-B8D3E413958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96D261-6D80-4396-B8F2-37315349A68E}" type="doc">
      <dgm:prSet loTypeId="urn:microsoft.com/office/officeart/2005/8/layout/pyramid1" loCatId="pyramid" qsTypeId="urn:microsoft.com/office/officeart/2005/8/quickstyle/3d2" qsCatId="3D" csTypeId="urn:microsoft.com/office/officeart/2005/8/colors/colorful1" csCatId="colorful" phldr="1"/>
      <dgm:spPr/>
    </dgm:pt>
    <dgm:pt modelId="{FA759E47-07EC-4A24-9890-1003149086B1}">
      <dgm:prSet phldrT="[Text]" custT="1"/>
      <dgm:spPr/>
      <dgm:t>
        <a:bodyPr/>
        <a:lstStyle/>
        <a:p>
          <a:endParaRPr lang="en-GB" sz="1200" dirty="0"/>
        </a:p>
        <a:p>
          <a:endParaRPr lang="en-GB" sz="1200" dirty="0"/>
        </a:p>
        <a:p>
          <a:r>
            <a:rPr lang="en-GB" sz="1200" dirty="0"/>
            <a:t>self-</a:t>
          </a:r>
        </a:p>
        <a:p>
          <a:r>
            <a:rPr lang="en-GB" sz="1200" dirty="0"/>
            <a:t>actualisation</a:t>
          </a:r>
        </a:p>
      </dgm:t>
    </dgm:pt>
    <dgm:pt modelId="{2ECAF1DC-6406-4018-B1F6-0EE96BA2FC5D}" type="parTrans" cxnId="{BAB244CD-5D10-4751-8686-71D4CB388110}">
      <dgm:prSet/>
      <dgm:spPr/>
      <dgm:t>
        <a:bodyPr/>
        <a:lstStyle/>
        <a:p>
          <a:endParaRPr lang="en-GB" sz="1200"/>
        </a:p>
      </dgm:t>
    </dgm:pt>
    <dgm:pt modelId="{74439453-85CD-425D-A107-8D774B742FA8}" type="sibTrans" cxnId="{BAB244CD-5D10-4751-8686-71D4CB388110}">
      <dgm:prSet/>
      <dgm:spPr/>
      <dgm:t>
        <a:bodyPr/>
        <a:lstStyle/>
        <a:p>
          <a:endParaRPr lang="en-GB" sz="1200"/>
        </a:p>
      </dgm:t>
    </dgm:pt>
    <dgm:pt modelId="{FE3D7BE6-319C-434C-B91A-DCEAC888C646}">
      <dgm:prSet phldrT="[Text]" custT="1"/>
      <dgm:spPr/>
      <dgm:t>
        <a:bodyPr/>
        <a:lstStyle/>
        <a:p>
          <a:r>
            <a:rPr lang="en-GB" sz="1200" dirty="0"/>
            <a:t>safety and security</a:t>
          </a:r>
        </a:p>
      </dgm:t>
    </dgm:pt>
    <dgm:pt modelId="{7F7C6247-585B-4942-834F-C708FCC220D9}" type="parTrans" cxnId="{D4AC2F0B-B2CB-492B-B936-752C8F17BB04}">
      <dgm:prSet/>
      <dgm:spPr/>
      <dgm:t>
        <a:bodyPr/>
        <a:lstStyle/>
        <a:p>
          <a:endParaRPr lang="en-GB" sz="1200"/>
        </a:p>
      </dgm:t>
    </dgm:pt>
    <dgm:pt modelId="{4A57FEFB-6477-4609-AC9F-FAE186FCE596}" type="sibTrans" cxnId="{D4AC2F0B-B2CB-492B-B936-752C8F17BB04}">
      <dgm:prSet/>
      <dgm:spPr/>
      <dgm:t>
        <a:bodyPr/>
        <a:lstStyle/>
        <a:p>
          <a:endParaRPr lang="en-GB" sz="1200"/>
        </a:p>
      </dgm:t>
    </dgm:pt>
    <dgm:pt modelId="{0A8709E7-670E-496E-963F-619F17C7DD2A}">
      <dgm:prSet phldrT="[Text]" custT="1"/>
      <dgm:spPr/>
      <dgm:t>
        <a:bodyPr/>
        <a:lstStyle/>
        <a:p>
          <a:r>
            <a:rPr lang="en-GB" sz="1200" dirty="0"/>
            <a:t>physiological</a:t>
          </a:r>
        </a:p>
      </dgm:t>
    </dgm:pt>
    <dgm:pt modelId="{02CA06A9-F135-4E48-9498-B60943940F2F}" type="parTrans" cxnId="{A6AB398F-535A-4580-85D6-014E23767847}">
      <dgm:prSet/>
      <dgm:spPr/>
      <dgm:t>
        <a:bodyPr/>
        <a:lstStyle/>
        <a:p>
          <a:endParaRPr lang="en-GB" sz="1200"/>
        </a:p>
      </dgm:t>
    </dgm:pt>
    <dgm:pt modelId="{7522B55D-574B-4586-B7E7-2059219B6998}" type="sibTrans" cxnId="{A6AB398F-535A-4580-85D6-014E23767847}">
      <dgm:prSet/>
      <dgm:spPr/>
      <dgm:t>
        <a:bodyPr/>
        <a:lstStyle/>
        <a:p>
          <a:endParaRPr lang="en-GB" sz="1200"/>
        </a:p>
      </dgm:t>
    </dgm:pt>
    <dgm:pt modelId="{AD778554-E2A2-4E56-91B5-F80847F3356F}">
      <dgm:prSet phldrT="[Text]" custT="1"/>
      <dgm:spPr/>
      <dgm:t>
        <a:bodyPr/>
        <a:lstStyle/>
        <a:p>
          <a:r>
            <a:rPr lang="en-GB" sz="1200" dirty="0"/>
            <a:t>self-esteem</a:t>
          </a:r>
        </a:p>
      </dgm:t>
    </dgm:pt>
    <dgm:pt modelId="{3C9C14C4-8960-41F3-8BC5-55D0FABDB5BC}" type="parTrans" cxnId="{82DFBE22-F1B4-47F1-9BCA-5B1DEECB068A}">
      <dgm:prSet/>
      <dgm:spPr/>
      <dgm:t>
        <a:bodyPr/>
        <a:lstStyle/>
        <a:p>
          <a:endParaRPr lang="en-GB" sz="1200"/>
        </a:p>
      </dgm:t>
    </dgm:pt>
    <dgm:pt modelId="{9262E99F-4B72-4C2D-84D4-59A6956DDB0E}" type="sibTrans" cxnId="{82DFBE22-F1B4-47F1-9BCA-5B1DEECB068A}">
      <dgm:prSet/>
      <dgm:spPr/>
      <dgm:t>
        <a:bodyPr/>
        <a:lstStyle/>
        <a:p>
          <a:endParaRPr lang="en-GB" sz="1200"/>
        </a:p>
      </dgm:t>
    </dgm:pt>
    <dgm:pt modelId="{2BF230DC-C833-4224-B491-7D74EBBEF3E0}">
      <dgm:prSet phldrT="[Text]" custT="1"/>
      <dgm:spPr/>
      <dgm:t>
        <a:bodyPr/>
        <a:lstStyle/>
        <a:p>
          <a:r>
            <a:rPr lang="en-GB" sz="1200" dirty="0"/>
            <a:t>love and belonging</a:t>
          </a:r>
        </a:p>
      </dgm:t>
    </dgm:pt>
    <dgm:pt modelId="{55DBD060-FE9F-4783-BBF9-06418B2E0105}" type="parTrans" cxnId="{BF796893-3843-4520-B550-60108D6F2367}">
      <dgm:prSet/>
      <dgm:spPr/>
      <dgm:t>
        <a:bodyPr/>
        <a:lstStyle/>
        <a:p>
          <a:endParaRPr lang="en-GB" sz="1200"/>
        </a:p>
      </dgm:t>
    </dgm:pt>
    <dgm:pt modelId="{C0F4D2B5-9488-470D-98DF-A9F944845B40}" type="sibTrans" cxnId="{BF796893-3843-4520-B550-60108D6F2367}">
      <dgm:prSet/>
      <dgm:spPr/>
      <dgm:t>
        <a:bodyPr/>
        <a:lstStyle/>
        <a:p>
          <a:endParaRPr lang="en-GB" sz="1200"/>
        </a:p>
      </dgm:t>
    </dgm:pt>
    <dgm:pt modelId="{CB70194E-6537-4572-81EB-E6FFF7606490}" type="pres">
      <dgm:prSet presAssocID="{4996D261-6D80-4396-B8F2-37315349A68E}" presName="Name0" presStyleCnt="0">
        <dgm:presLayoutVars>
          <dgm:dir/>
          <dgm:animLvl val="lvl"/>
          <dgm:resizeHandles val="exact"/>
        </dgm:presLayoutVars>
      </dgm:prSet>
      <dgm:spPr/>
    </dgm:pt>
    <dgm:pt modelId="{48CA8985-7CAF-4419-957C-F7792B67A9B1}" type="pres">
      <dgm:prSet presAssocID="{FA759E47-07EC-4A24-9890-1003149086B1}" presName="Name8" presStyleCnt="0"/>
      <dgm:spPr/>
    </dgm:pt>
    <dgm:pt modelId="{16DFE7B4-BF57-401F-9B71-07D62B3BA625}" type="pres">
      <dgm:prSet presAssocID="{FA759E47-07EC-4A24-9890-1003149086B1}" presName="level" presStyleLbl="node1" presStyleIdx="0" presStyleCnt="5" custAng="0">
        <dgm:presLayoutVars>
          <dgm:chMax val="1"/>
          <dgm:bulletEnabled val="1"/>
        </dgm:presLayoutVars>
      </dgm:prSet>
      <dgm:spPr/>
    </dgm:pt>
    <dgm:pt modelId="{390EBEA2-8401-4F36-943A-192C67F2B696}" type="pres">
      <dgm:prSet presAssocID="{FA759E47-07EC-4A24-9890-1003149086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04E472E-12E4-4042-8726-2322EB859498}" type="pres">
      <dgm:prSet presAssocID="{AD778554-E2A2-4E56-91B5-F80847F3356F}" presName="Name8" presStyleCnt="0"/>
      <dgm:spPr/>
    </dgm:pt>
    <dgm:pt modelId="{0789A2CA-68C5-4BA0-BB80-42265418F259}" type="pres">
      <dgm:prSet presAssocID="{AD778554-E2A2-4E56-91B5-F80847F3356F}" presName="level" presStyleLbl="node1" presStyleIdx="1" presStyleCnt="5">
        <dgm:presLayoutVars>
          <dgm:chMax val="1"/>
          <dgm:bulletEnabled val="1"/>
        </dgm:presLayoutVars>
      </dgm:prSet>
      <dgm:spPr/>
    </dgm:pt>
    <dgm:pt modelId="{4CA13601-BBB8-4E20-9143-DCD2A7D994F7}" type="pres">
      <dgm:prSet presAssocID="{AD778554-E2A2-4E56-91B5-F80847F3356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7B2C689-19F8-4C5C-A3B8-342DF6A7F623}" type="pres">
      <dgm:prSet presAssocID="{2BF230DC-C833-4224-B491-7D74EBBEF3E0}" presName="Name8" presStyleCnt="0"/>
      <dgm:spPr/>
    </dgm:pt>
    <dgm:pt modelId="{BEC493F8-3FB2-4231-8F88-01FE0460EB31}" type="pres">
      <dgm:prSet presAssocID="{2BF230DC-C833-4224-B491-7D74EBBEF3E0}" presName="level" presStyleLbl="node1" presStyleIdx="2" presStyleCnt="5">
        <dgm:presLayoutVars>
          <dgm:chMax val="1"/>
          <dgm:bulletEnabled val="1"/>
        </dgm:presLayoutVars>
      </dgm:prSet>
      <dgm:spPr/>
    </dgm:pt>
    <dgm:pt modelId="{29B1E422-539A-4DC3-8215-441888D1D2DB}" type="pres">
      <dgm:prSet presAssocID="{2BF230DC-C833-4224-B491-7D74EBBEF3E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477041E-BB6E-4CAC-B02B-D8D007C5273B}" type="pres">
      <dgm:prSet presAssocID="{FE3D7BE6-319C-434C-B91A-DCEAC888C646}" presName="Name8" presStyleCnt="0"/>
      <dgm:spPr/>
    </dgm:pt>
    <dgm:pt modelId="{F88BE93D-C30C-420D-9510-2E7401DC6BBE}" type="pres">
      <dgm:prSet presAssocID="{FE3D7BE6-319C-434C-B91A-DCEAC888C646}" presName="level" presStyleLbl="node1" presStyleIdx="3" presStyleCnt="5">
        <dgm:presLayoutVars>
          <dgm:chMax val="1"/>
          <dgm:bulletEnabled val="1"/>
        </dgm:presLayoutVars>
      </dgm:prSet>
      <dgm:spPr/>
    </dgm:pt>
    <dgm:pt modelId="{C71FB18B-1ACB-4C20-A9A1-CDF3FB88F4F1}" type="pres">
      <dgm:prSet presAssocID="{FE3D7BE6-319C-434C-B91A-DCEAC888C64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2214A09-0486-452F-AD3F-531CA2ED103B}" type="pres">
      <dgm:prSet presAssocID="{0A8709E7-670E-496E-963F-619F17C7DD2A}" presName="Name8" presStyleCnt="0"/>
      <dgm:spPr/>
    </dgm:pt>
    <dgm:pt modelId="{D24A2C5A-B6A5-414F-A626-193AFA03CFD2}" type="pres">
      <dgm:prSet presAssocID="{0A8709E7-670E-496E-963F-619F17C7DD2A}" presName="level" presStyleLbl="node1" presStyleIdx="4" presStyleCnt="5">
        <dgm:presLayoutVars>
          <dgm:chMax val="1"/>
          <dgm:bulletEnabled val="1"/>
        </dgm:presLayoutVars>
      </dgm:prSet>
      <dgm:spPr/>
    </dgm:pt>
    <dgm:pt modelId="{88BE6407-9F23-48BB-81A9-B8D3E4139582}" type="pres">
      <dgm:prSet presAssocID="{0A8709E7-670E-496E-963F-619F17C7DD2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4AC2F0B-B2CB-492B-B936-752C8F17BB04}" srcId="{4996D261-6D80-4396-B8F2-37315349A68E}" destId="{FE3D7BE6-319C-434C-B91A-DCEAC888C646}" srcOrd="3" destOrd="0" parTransId="{7F7C6247-585B-4942-834F-C708FCC220D9}" sibTransId="{4A57FEFB-6477-4609-AC9F-FAE186FCE596}"/>
    <dgm:cxn modelId="{82DFBE22-F1B4-47F1-9BCA-5B1DEECB068A}" srcId="{4996D261-6D80-4396-B8F2-37315349A68E}" destId="{AD778554-E2A2-4E56-91B5-F80847F3356F}" srcOrd="1" destOrd="0" parTransId="{3C9C14C4-8960-41F3-8BC5-55D0FABDB5BC}" sibTransId="{9262E99F-4B72-4C2D-84D4-59A6956DDB0E}"/>
    <dgm:cxn modelId="{E801B033-DA17-497A-ADCA-CDF8C9CD4BCD}" type="presOf" srcId="{FE3D7BE6-319C-434C-B91A-DCEAC888C646}" destId="{F88BE93D-C30C-420D-9510-2E7401DC6BBE}" srcOrd="0" destOrd="0" presId="urn:microsoft.com/office/officeart/2005/8/layout/pyramid1"/>
    <dgm:cxn modelId="{60D1FF67-6F44-4ECD-A721-F3479B041A67}" type="presOf" srcId="{AD778554-E2A2-4E56-91B5-F80847F3356F}" destId="{4CA13601-BBB8-4E20-9143-DCD2A7D994F7}" srcOrd="1" destOrd="0" presId="urn:microsoft.com/office/officeart/2005/8/layout/pyramid1"/>
    <dgm:cxn modelId="{24D2766A-A2FE-4BFA-A7B9-87D03C492406}" type="presOf" srcId="{FA759E47-07EC-4A24-9890-1003149086B1}" destId="{390EBEA2-8401-4F36-943A-192C67F2B696}" srcOrd="1" destOrd="0" presId="urn:microsoft.com/office/officeart/2005/8/layout/pyramid1"/>
    <dgm:cxn modelId="{FD7A7D70-D171-4102-AD81-B7F337019E0D}" type="presOf" srcId="{2BF230DC-C833-4224-B491-7D74EBBEF3E0}" destId="{BEC493F8-3FB2-4231-8F88-01FE0460EB31}" srcOrd="0" destOrd="0" presId="urn:microsoft.com/office/officeart/2005/8/layout/pyramid1"/>
    <dgm:cxn modelId="{E4C59985-85B2-4297-A370-315D92231CCB}" type="presOf" srcId="{0A8709E7-670E-496E-963F-619F17C7DD2A}" destId="{88BE6407-9F23-48BB-81A9-B8D3E4139582}" srcOrd="1" destOrd="0" presId="urn:microsoft.com/office/officeart/2005/8/layout/pyramid1"/>
    <dgm:cxn modelId="{480F9A86-4A83-43DD-82DE-D4F965083CD4}" type="presOf" srcId="{FA759E47-07EC-4A24-9890-1003149086B1}" destId="{16DFE7B4-BF57-401F-9B71-07D62B3BA625}" srcOrd="0" destOrd="0" presId="urn:microsoft.com/office/officeart/2005/8/layout/pyramid1"/>
    <dgm:cxn modelId="{A6AB398F-535A-4580-85D6-014E23767847}" srcId="{4996D261-6D80-4396-B8F2-37315349A68E}" destId="{0A8709E7-670E-496E-963F-619F17C7DD2A}" srcOrd="4" destOrd="0" parTransId="{02CA06A9-F135-4E48-9498-B60943940F2F}" sibTransId="{7522B55D-574B-4586-B7E7-2059219B6998}"/>
    <dgm:cxn modelId="{BF796893-3843-4520-B550-60108D6F2367}" srcId="{4996D261-6D80-4396-B8F2-37315349A68E}" destId="{2BF230DC-C833-4224-B491-7D74EBBEF3E0}" srcOrd="2" destOrd="0" parTransId="{55DBD060-FE9F-4783-BBF9-06418B2E0105}" sibTransId="{C0F4D2B5-9488-470D-98DF-A9F944845B40}"/>
    <dgm:cxn modelId="{066A86C3-07B9-420F-93A6-EC4D426D854E}" type="presOf" srcId="{AD778554-E2A2-4E56-91B5-F80847F3356F}" destId="{0789A2CA-68C5-4BA0-BB80-42265418F259}" srcOrd="0" destOrd="0" presId="urn:microsoft.com/office/officeart/2005/8/layout/pyramid1"/>
    <dgm:cxn modelId="{BAB244CD-5D10-4751-8686-71D4CB388110}" srcId="{4996D261-6D80-4396-B8F2-37315349A68E}" destId="{FA759E47-07EC-4A24-9890-1003149086B1}" srcOrd="0" destOrd="0" parTransId="{2ECAF1DC-6406-4018-B1F6-0EE96BA2FC5D}" sibTransId="{74439453-85CD-425D-A107-8D774B742FA8}"/>
    <dgm:cxn modelId="{E773E7E5-A924-42FE-9F86-DEBE2BC6F81A}" type="presOf" srcId="{4996D261-6D80-4396-B8F2-37315349A68E}" destId="{CB70194E-6537-4572-81EB-E6FFF7606490}" srcOrd="0" destOrd="0" presId="urn:microsoft.com/office/officeart/2005/8/layout/pyramid1"/>
    <dgm:cxn modelId="{773975E9-0542-43C6-A944-50098B762AC7}" type="presOf" srcId="{FE3D7BE6-319C-434C-B91A-DCEAC888C646}" destId="{C71FB18B-1ACB-4C20-A9A1-CDF3FB88F4F1}" srcOrd="1" destOrd="0" presId="urn:microsoft.com/office/officeart/2005/8/layout/pyramid1"/>
    <dgm:cxn modelId="{360B35EA-1FA0-40B1-B79D-FE13EA5C3246}" type="presOf" srcId="{0A8709E7-670E-496E-963F-619F17C7DD2A}" destId="{D24A2C5A-B6A5-414F-A626-193AFA03CFD2}" srcOrd="0" destOrd="0" presId="urn:microsoft.com/office/officeart/2005/8/layout/pyramid1"/>
    <dgm:cxn modelId="{AFCA15EB-BC69-49F0-A700-EB896CE5CB57}" type="presOf" srcId="{2BF230DC-C833-4224-B491-7D74EBBEF3E0}" destId="{29B1E422-539A-4DC3-8215-441888D1D2DB}" srcOrd="1" destOrd="0" presId="urn:microsoft.com/office/officeart/2005/8/layout/pyramid1"/>
    <dgm:cxn modelId="{D7890BAB-7B51-4140-A1BC-E6DF71B09954}" type="presParOf" srcId="{CB70194E-6537-4572-81EB-E6FFF7606490}" destId="{48CA8985-7CAF-4419-957C-F7792B67A9B1}" srcOrd="0" destOrd="0" presId="urn:microsoft.com/office/officeart/2005/8/layout/pyramid1"/>
    <dgm:cxn modelId="{EDE65D1D-7A7D-47D7-B9B1-2CB9E46D14A2}" type="presParOf" srcId="{48CA8985-7CAF-4419-957C-F7792B67A9B1}" destId="{16DFE7B4-BF57-401F-9B71-07D62B3BA625}" srcOrd="0" destOrd="0" presId="urn:microsoft.com/office/officeart/2005/8/layout/pyramid1"/>
    <dgm:cxn modelId="{B676CAC3-CC19-4E99-A2C5-C4CC5FBAEC48}" type="presParOf" srcId="{48CA8985-7CAF-4419-957C-F7792B67A9B1}" destId="{390EBEA2-8401-4F36-943A-192C67F2B696}" srcOrd="1" destOrd="0" presId="urn:microsoft.com/office/officeart/2005/8/layout/pyramid1"/>
    <dgm:cxn modelId="{0F48A428-7FC6-4396-8F04-0DBF55295435}" type="presParOf" srcId="{CB70194E-6537-4572-81EB-E6FFF7606490}" destId="{304E472E-12E4-4042-8726-2322EB859498}" srcOrd="1" destOrd="0" presId="urn:microsoft.com/office/officeart/2005/8/layout/pyramid1"/>
    <dgm:cxn modelId="{3071D642-FF26-4DD7-A6EF-4921B7C7DC9E}" type="presParOf" srcId="{304E472E-12E4-4042-8726-2322EB859498}" destId="{0789A2CA-68C5-4BA0-BB80-42265418F259}" srcOrd="0" destOrd="0" presId="urn:microsoft.com/office/officeart/2005/8/layout/pyramid1"/>
    <dgm:cxn modelId="{421593C1-A0C9-427D-9D08-ECF3CEF406B0}" type="presParOf" srcId="{304E472E-12E4-4042-8726-2322EB859498}" destId="{4CA13601-BBB8-4E20-9143-DCD2A7D994F7}" srcOrd="1" destOrd="0" presId="urn:microsoft.com/office/officeart/2005/8/layout/pyramid1"/>
    <dgm:cxn modelId="{5AED01E6-2444-49C9-92A0-2B7033A783F0}" type="presParOf" srcId="{CB70194E-6537-4572-81EB-E6FFF7606490}" destId="{07B2C689-19F8-4C5C-A3B8-342DF6A7F623}" srcOrd="2" destOrd="0" presId="urn:microsoft.com/office/officeart/2005/8/layout/pyramid1"/>
    <dgm:cxn modelId="{318724F5-8BCB-45F2-8261-FCE0F6E73C63}" type="presParOf" srcId="{07B2C689-19F8-4C5C-A3B8-342DF6A7F623}" destId="{BEC493F8-3FB2-4231-8F88-01FE0460EB31}" srcOrd="0" destOrd="0" presId="urn:microsoft.com/office/officeart/2005/8/layout/pyramid1"/>
    <dgm:cxn modelId="{5F82BEF0-5A33-42C3-B6DD-F17ADFC4B4D2}" type="presParOf" srcId="{07B2C689-19F8-4C5C-A3B8-342DF6A7F623}" destId="{29B1E422-539A-4DC3-8215-441888D1D2DB}" srcOrd="1" destOrd="0" presId="urn:microsoft.com/office/officeart/2005/8/layout/pyramid1"/>
    <dgm:cxn modelId="{66EB2C0E-B458-4A3E-A152-47E22A55DBFF}" type="presParOf" srcId="{CB70194E-6537-4572-81EB-E6FFF7606490}" destId="{1477041E-BB6E-4CAC-B02B-D8D007C5273B}" srcOrd="3" destOrd="0" presId="urn:microsoft.com/office/officeart/2005/8/layout/pyramid1"/>
    <dgm:cxn modelId="{FE08B7A6-4560-4FE4-A645-6942D5196E9E}" type="presParOf" srcId="{1477041E-BB6E-4CAC-B02B-D8D007C5273B}" destId="{F88BE93D-C30C-420D-9510-2E7401DC6BBE}" srcOrd="0" destOrd="0" presId="urn:microsoft.com/office/officeart/2005/8/layout/pyramid1"/>
    <dgm:cxn modelId="{1EEDB438-0134-4CF8-A4A3-CAA91417A79D}" type="presParOf" srcId="{1477041E-BB6E-4CAC-B02B-D8D007C5273B}" destId="{C71FB18B-1ACB-4C20-A9A1-CDF3FB88F4F1}" srcOrd="1" destOrd="0" presId="urn:microsoft.com/office/officeart/2005/8/layout/pyramid1"/>
    <dgm:cxn modelId="{2992C73D-2B33-4697-B36C-8EF137EFC27A}" type="presParOf" srcId="{CB70194E-6537-4572-81EB-E6FFF7606490}" destId="{D2214A09-0486-452F-AD3F-531CA2ED103B}" srcOrd="4" destOrd="0" presId="urn:microsoft.com/office/officeart/2005/8/layout/pyramid1"/>
    <dgm:cxn modelId="{00AAA136-BD2F-4635-A29D-18F310903445}" type="presParOf" srcId="{D2214A09-0486-452F-AD3F-531CA2ED103B}" destId="{D24A2C5A-B6A5-414F-A626-193AFA03CFD2}" srcOrd="0" destOrd="0" presId="urn:microsoft.com/office/officeart/2005/8/layout/pyramid1"/>
    <dgm:cxn modelId="{52E661CD-BEE4-4E31-BA92-512137566096}" type="presParOf" srcId="{D2214A09-0486-452F-AD3F-531CA2ED103B}" destId="{88BE6407-9F23-48BB-81A9-B8D3E413958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96D261-6D80-4396-B8F2-37315349A68E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FA759E47-07EC-4A24-9890-1003149086B1}">
      <dgm:prSet phldrT="[Text]" custT="1"/>
      <dgm:spPr>
        <a:solidFill>
          <a:srgbClr val="3333FF"/>
        </a:solidFill>
      </dgm:spPr>
      <dgm:t>
        <a:bodyPr/>
        <a:lstStyle/>
        <a:p>
          <a:endParaRPr lang="en-GB" sz="3200" dirty="0"/>
        </a:p>
      </dgm:t>
    </dgm:pt>
    <dgm:pt modelId="{2ECAF1DC-6406-4018-B1F6-0EE96BA2FC5D}" type="parTrans" cxnId="{BAB244CD-5D10-4751-8686-71D4CB388110}">
      <dgm:prSet/>
      <dgm:spPr/>
      <dgm:t>
        <a:bodyPr/>
        <a:lstStyle/>
        <a:p>
          <a:endParaRPr lang="en-GB" sz="3200"/>
        </a:p>
      </dgm:t>
    </dgm:pt>
    <dgm:pt modelId="{74439453-85CD-425D-A107-8D774B742FA8}" type="sibTrans" cxnId="{BAB244CD-5D10-4751-8686-71D4CB388110}">
      <dgm:prSet/>
      <dgm:spPr/>
      <dgm:t>
        <a:bodyPr/>
        <a:lstStyle/>
        <a:p>
          <a:endParaRPr lang="en-GB" sz="3200"/>
        </a:p>
      </dgm:t>
    </dgm:pt>
    <dgm:pt modelId="{FE3D7BE6-319C-434C-B91A-DCEAC888C646}">
      <dgm:prSet phldrT="[Text]" custT="1"/>
      <dgm:spPr>
        <a:solidFill>
          <a:srgbClr val="FFC000"/>
        </a:solidFill>
      </dgm:spPr>
      <dgm:t>
        <a:bodyPr/>
        <a:lstStyle/>
        <a:p>
          <a:endParaRPr lang="en-GB" sz="3200" dirty="0"/>
        </a:p>
      </dgm:t>
    </dgm:pt>
    <dgm:pt modelId="{7F7C6247-585B-4942-834F-C708FCC220D9}" type="parTrans" cxnId="{D4AC2F0B-B2CB-492B-B936-752C8F17BB04}">
      <dgm:prSet/>
      <dgm:spPr/>
      <dgm:t>
        <a:bodyPr/>
        <a:lstStyle/>
        <a:p>
          <a:endParaRPr lang="en-GB" sz="3200"/>
        </a:p>
      </dgm:t>
    </dgm:pt>
    <dgm:pt modelId="{4A57FEFB-6477-4609-AC9F-FAE186FCE596}" type="sibTrans" cxnId="{D4AC2F0B-B2CB-492B-B936-752C8F17BB04}">
      <dgm:prSet/>
      <dgm:spPr/>
      <dgm:t>
        <a:bodyPr/>
        <a:lstStyle/>
        <a:p>
          <a:endParaRPr lang="en-GB" sz="3200"/>
        </a:p>
      </dgm:t>
    </dgm:pt>
    <dgm:pt modelId="{0A8709E7-670E-496E-963F-619F17C7DD2A}">
      <dgm:prSet phldrT="[Text]" custT="1"/>
      <dgm:spPr>
        <a:solidFill>
          <a:srgbClr val="FF0000"/>
        </a:solidFill>
      </dgm:spPr>
      <dgm:t>
        <a:bodyPr/>
        <a:lstStyle/>
        <a:p>
          <a:endParaRPr lang="en-GB" sz="3200" dirty="0"/>
        </a:p>
      </dgm:t>
    </dgm:pt>
    <dgm:pt modelId="{02CA06A9-F135-4E48-9498-B60943940F2F}" type="parTrans" cxnId="{A6AB398F-535A-4580-85D6-014E23767847}">
      <dgm:prSet/>
      <dgm:spPr/>
      <dgm:t>
        <a:bodyPr/>
        <a:lstStyle/>
        <a:p>
          <a:endParaRPr lang="en-GB" sz="3200"/>
        </a:p>
      </dgm:t>
    </dgm:pt>
    <dgm:pt modelId="{7522B55D-574B-4586-B7E7-2059219B6998}" type="sibTrans" cxnId="{A6AB398F-535A-4580-85D6-014E23767847}">
      <dgm:prSet/>
      <dgm:spPr/>
      <dgm:t>
        <a:bodyPr/>
        <a:lstStyle/>
        <a:p>
          <a:endParaRPr lang="en-GB" sz="3200"/>
        </a:p>
      </dgm:t>
    </dgm:pt>
    <dgm:pt modelId="{AD778554-E2A2-4E56-91B5-F80847F3356F}">
      <dgm:prSet phldrT="[Text]" custT="1"/>
      <dgm:spPr>
        <a:solidFill>
          <a:srgbClr val="00B050"/>
        </a:solidFill>
      </dgm:spPr>
      <dgm:t>
        <a:bodyPr/>
        <a:lstStyle/>
        <a:p>
          <a:endParaRPr lang="en-GB" sz="3200" dirty="0"/>
        </a:p>
      </dgm:t>
    </dgm:pt>
    <dgm:pt modelId="{3C9C14C4-8960-41F3-8BC5-55D0FABDB5BC}" type="parTrans" cxnId="{82DFBE22-F1B4-47F1-9BCA-5B1DEECB068A}">
      <dgm:prSet/>
      <dgm:spPr/>
      <dgm:t>
        <a:bodyPr/>
        <a:lstStyle/>
        <a:p>
          <a:endParaRPr lang="en-GB" sz="3200"/>
        </a:p>
      </dgm:t>
    </dgm:pt>
    <dgm:pt modelId="{9262E99F-4B72-4C2D-84D4-59A6956DDB0E}" type="sibTrans" cxnId="{82DFBE22-F1B4-47F1-9BCA-5B1DEECB068A}">
      <dgm:prSet/>
      <dgm:spPr/>
      <dgm:t>
        <a:bodyPr/>
        <a:lstStyle/>
        <a:p>
          <a:endParaRPr lang="en-GB" sz="3200"/>
        </a:p>
      </dgm:t>
    </dgm:pt>
    <dgm:pt modelId="{2BF230DC-C833-4224-B491-7D74EBBEF3E0}">
      <dgm:prSet phldrT="[Text]" custT="1"/>
      <dgm:spPr>
        <a:solidFill>
          <a:srgbClr val="FFFF00"/>
        </a:solidFill>
      </dgm:spPr>
      <dgm:t>
        <a:bodyPr/>
        <a:lstStyle/>
        <a:p>
          <a:endParaRPr lang="en-GB" sz="3200" dirty="0"/>
        </a:p>
      </dgm:t>
    </dgm:pt>
    <dgm:pt modelId="{55DBD060-FE9F-4783-BBF9-06418B2E0105}" type="parTrans" cxnId="{BF796893-3843-4520-B550-60108D6F2367}">
      <dgm:prSet/>
      <dgm:spPr/>
      <dgm:t>
        <a:bodyPr/>
        <a:lstStyle/>
        <a:p>
          <a:endParaRPr lang="en-GB" sz="3200"/>
        </a:p>
      </dgm:t>
    </dgm:pt>
    <dgm:pt modelId="{C0F4D2B5-9488-470D-98DF-A9F944845B40}" type="sibTrans" cxnId="{BF796893-3843-4520-B550-60108D6F2367}">
      <dgm:prSet/>
      <dgm:spPr/>
      <dgm:t>
        <a:bodyPr/>
        <a:lstStyle/>
        <a:p>
          <a:endParaRPr lang="en-GB" sz="3200"/>
        </a:p>
      </dgm:t>
    </dgm:pt>
    <dgm:pt modelId="{CB70194E-6537-4572-81EB-E6FFF7606490}" type="pres">
      <dgm:prSet presAssocID="{4996D261-6D80-4396-B8F2-37315349A68E}" presName="Name0" presStyleCnt="0">
        <dgm:presLayoutVars>
          <dgm:dir/>
          <dgm:animLvl val="lvl"/>
          <dgm:resizeHandles val="exact"/>
        </dgm:presLayoutVars>
      </dgm:prSet>
      <dgm:spPr/>
    </dgm:pt>
    <dgm:pt modelId="{48CA8985-7CAF-4419-957C-F7792B67A9B1}" type="pres">
      <dgm:prSet presAssocID="{FA759E47-07EC-4A24-9890-1003149086B1}" presName="Name8" presStyleCnt="0"/>
      <dgm:spPr/>
    </dgm:pt>
    <dgm:pt modelId="{16DFE7B4-BF57-401F-9B71-07D62B3BA625}" type="pres">
      <dgm:prSet presAssocID="{FA759E47-07EC-4A24-9890-1003149086B1}" presName="level" presStyleLbl="node1" presStyleIdx="0" presStyleCnt="5">
        <dgm:presLayoutVars>
          <dgm:chMax val="1"/>
          <dgm:bulletEnabled val="1"/>
        </dgm:presLayoutVars>
      </dgm:prSet>
      <dgm:spPr/>
    </dgm:pt>
    <dgm:pt modelId="{390EBEA2-8401-4F36-943A-192C67F2B696}" type="pres">
      <dgm:prSet presAssocID="{FA759E47-07EC-4A24-9890-1003149086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04E472E-12E4-4042-8726-2322EB859498}" type="pres">
      <dgm:prSet presAssocID="{AD778554-E2A2-4E56-91B5-F80847F3356F}" presName="Name8" presStyleCnt="0"/>
      <dgm:spPr/>
    </dgm:pt>
    <dgm:pt modelId="{0789A2CA-68C5-4BA0-BB80-42265418F259}" type="pres">
      <dgm:prSet presAssocID="{AD778554-E2A2-4E56-91B5-F80847F3356F}" presName="level" presStyleLbl="node1" presStyleIdx="1" presStyleCnt="5">
        <dgm:presLayoutVars>
          <dgm:chMax val="1"/>
          <dgm:bulletEnabled val="1"/>
        </dgm:presLayoutVars>
      </dgm:prSet>
      <dgm:spPr/>
    </dgm:pt>
    <dgm:pt modelId="{4CA13601-BBB8-4E20-9143-DCD2A7D994F7}" type="pres">
      <dgm:prSet presAssocID="{AD778554-E2A2-4E56-91B5-F80847F3356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7B2C689-19F8-4C5C-A3B8-342DF6A7F623}" type="pres">
      <dgm:prSet presAssocID="{2BF230DC-C833-4224-B491-7D74EBBEF3E0}" presName="Name8" presStyleCnt="0"/>
      <dgm:spPr/>
    </dgm:pt>
    <dgm:pt modelId="{BEC493F8-3FB2-4231-8F88-01FE0460EB31}" type="pres">
      <dgm:prSet presAssocID="{2BF230DC-C833-4224-B491-7D74EBBEF3E0}" presName="level" presStyleLbl="node1" presStyleIdx="2" presStyleCnt="5">
        <dgm:presLayoutVars>
          <dgm:chMax val="1"/>
          <dgm:bulletEnabled val="1"/>
        </dgm:presLayoutVars>
      </dgm:prSet>
      <dgm:spPr/>
    </dgm:pt>
    <dgm:pt modelId="{29B1E422-539A-4DC3-8215-441888D1D2DB}" type="pres">
      <dgm:prSet presAssocID="{2BF230DC-C833-4224-B491-7D74EBBEF3E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477041E-BB6E-4CAC-B02B-D8D007C5273B}" type="pres">
      <dgm:prSet presAssocID="{FE3D7BE6-319C-434C-B91A-DCEAC888C646}" presName="Name8" presStyleCnt="0"/>
      <dgm:spPr/>
    </dgm:pt>
    <dgm:pt modelId="{F88BE93D-C30C-420D-9510-2E7401DC6BBE}" type="pres">
      <dgm:prSet presAssocID="{FE3D7BE6-319C-434C-B91A-DCEAC888C646}" presName="level" presStyleLbl="node1" presStyleIdx="3" presStyleCnt="5">
        <dgm:presLayoutVars>
          <dgm:chMax val="1"/>
          <dgm:bulletEnabled val="1"/>
        </dgm:presLayoutVars>
      </dgm:prSet>
      <dgm:spPr/>
    </dgm:pt>
    <dgm:pt modelId="{C71FB18B-1ACB-4C20-A9A1-CDF3FB88F4F1}" type="pres">
      <dgm:prSet presAssocID="{FE3D7BE6-319C-434C-B91A-DCEAC888C64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2214A09-0486-452F-AD3F-531CA2ED103B}" type="pres">
      <dgm:prSet presAssocID="{0A8709E7-670E-496E-963F-619F17C7DD2A}" presName="Name8" presStyleCnt="0"/>
      <dgm:spPr/>
    </dgm:pt>
    <dgm:pt modelId="{D24A2C5A-B6A5-414F-A626-193AFA03CFD2}" type="pres">
      <dgm:prSet presAssocID="{0A8709E7-670E-496E-963F-619F17C7DD2A}" presName="level" presStyleLbl="node1" presStyleIdx="4" presStyleCnt="5">
        <dgm:presLayoutVars>
          <dgm:chMax val="1"/>
          <dgm:bulletEnabled val="1"/>
        </dgm:presLayoutVars>
      </dgm:prSet>
      <dgm:spPr/>
    </dgm:pt>
    <dgm:pt modelId="{88BE6407-9F23-48BB-81A9-B8D3E4139582}" type="pres">
      <dgm:prSet presAssocID="{0A8709E7-670E-496E-963F-619F17C7DD2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4AC2F0B-B2CB-492B-B936-752C8F17BB04}" srcId="{4996D261-6D80-4396-B8F2-37315349A68E}" destId="{FE3D7BE6-319C-434C-B91A-DCEAC888C646}" srcOrd="3" destOrd="0" parTransId="{7F7C6247-585B-4942-834F-C708FCC220D9}" sibTransId="{4A57FEFB-6477-4609-AC9F-FAE186FCE596}"/>
    <dgm:cxn modelId="{82DFBE22-F1B4-47F1-9BCA-5B1DEECB068A}" srcId="{4996D261-6D80-4396-B8F2-37315349A68E}" destId="{AD778554-E2A2-4E56-91B5-F80847F3356F}" srcOrd="1" destOrd="0" parTransId="{3C9C14C4-8960-41F3-8BC5-55D0FABDB5BC}" sibTransId="{9262E99F-4B72-4C2D-84D4-59A6956DDB0E}"/>
    <dgm:cxn modelId="{E801B033-DA17-497A-ADCA-CDF8C9CD4BCD}" type="presOf" srcId="{FE3D7BE6-319C-434C-B91A-DCEAC888C646}" destId="{F88BE93D-C30C-420D-9510-2E7401DC6BBE}" srcOrd="0" destOrd="0" presId="urn:microsoft.com/office/officeart/2005/8/layout/pyramid1"/>
    <dgm:cxn modelId="{60D1FF67-6F44-4ECD-A721-F3479B041A67}" type="presOf" srcId="{AD778554-E2A2-4E56-91B5-F80847F3356F}" destId="{4CA13601-BBB8-4E20-9143-DCD2A7D994F7}" srcOrd="1" destOrd="0" presId="urn:microsoft.com/office/officeart/2005/8/layout/pyramid1"/>
    <dgm:cxn modelId="{24D2766A-A2FE-4BFA-A7B9-87D03C492406}" type="presOf" srcId="{FA759E47-07EC-4A24-9890-1003149086B1}" destId="{390EBEA2-8401-4F36-943A-192C67F2B696}" srcOrd="1" destOrd="0" presId="urn:microsoft.com/office/officeart/2005/8/layout/pyramid1"/>
    <dgm:cxn modelId="{FD7A7D70-D171-4102-AD81-B7F337019E0D}" type="presOf" srcId="{2BF230DC-C833-4224-B491-7D74EBBEF3E0}" destId="{BEC493F8-3FB2-4231-8F88-01FE0460EB31}" srcOrd="0" destOrd="0" presId="urn:microsoft.com/office/officeart/2005/8/layout/pyramid1"/>
    <dgm:cxn modelId="{E4C59985-85B2-4297-A370-315D92231CCB}" type="presOf" srcId="{0A8709E7-670E-496E-963F-619F17C7DD2A}" destId="{88BE6407-9F23-48BB-81A9-B8D3E4139582}" srcOrd="1" destOrd="0" presId="urn:microsoft.com/office/officeart/2005/8/layout/pyramid1"/>
    <dgm:cxn modelId="{480F9A86-4A83-43DD-82DE-D4F965083CD4}" type="presOf" srcId="{FA759E47-07EC-4A24-9890-1003149086B1}" destId="{16DFE7B4-BF57-401F-9B71-07D62B3BA625}" srcOrd="0" destOrd="0" presId="urn:microsoft.com/office/officeart/2005/8/layout/pyramid1"/>
    <dgm:cxn modelId="{A6AB398F-535A-4580-85D6-014E23767847}" srcId="{4996D261-6D80-4396-B8F2-37315349A68E}" destId="{0A8709E7-670E-496E-963F-619F17C7DD2A}" srcOrd="4" destOrd="0" parTransId="{02CA06A9-F135-4E48-9498-B60943940F2F}" sibTransId="{7522B55D-574B-4586-B7E7-2059219B6998}"/>
    <dgm:cxn modelId="{BF796893-3843-4520-B550-60108D6F2367}" srcId="{4996D261-6D80-4396-B8F2-37315349A68E}" destId="{2BF230DC-C833-4224-B491-7D74EBBEF3E0}" srcOrd="2" destOrd="0" parTransId="{55DBD060-FE9F-4783-BBF9-06418B2E0105}" sibTransId="{C0F4D2B5-9488-470D-98DF-A9F944845B40}"/>
    <dgm:cxn modelId="{066A86C3-07B9-420F-93A6-EC4D426D854E}" type="presOf" srcId="{AD778554-E2A2-4E56-91B5-F80847F3356F}" destId="{0789A2CA-68C5-4BA0-BB80-42265418F259}" srcOrd="0" destOrd="0" presId="urn:microsoft.com/office/officeart/2005/8/layout/pyramid1"/>
    <dgm:cxn modelId="{BAB244CD-5D10-4751-8686-71D4CB388110}" srcId="{4996D261-6D80-4396-B8F2-37315349A68E}" destId="{FA759E47-07EC-4A24-9890-1003149086B1}" srcOrd="0" destOrd="0" parTransId="{2ECAF1DC-6406-4018-B1F6-0EE96BA2FC5D}" sibTransId="{74439453-85CD-425D-A107-8D774B742FA8}"/>
    <dgm:cxn modelId="{E773E7E5-A924-42FE-9F86-DEBE2BC6F81A}" type="presOf" srcId="{4996D261-6D80-4396-B8F2-37315349A68E}" destId="{CB70194E-6537-4572-81EB-E6FFF7606490}" srcOrd="0" destOrd="0" presId="urn:microsoft.com/office/officeart/2005/8/layout/pyramid1"/>
    <dgm:cxn modelId="{773975E9-0542-43C6-A944-50098B762AC7}" type="presOf" srcId="{FE3D7BE6-319C-434C-B91A-DCEAC888C646}" destId="{C71FB18B-1ACB-4C20-A9A1-CDF3FB88F4F1}" srcOrd="1" destOrd="0" presId="urn:microsoft.com/office/officeart/2005/8/layout/pyramid1"/>
    <dgm:cxn modelId="{360B35EA-1FA0-40B1-B79D-FE13EA5C3246}" type="presOf" srcId="{0A8709E7-670E-496E-963F-619F17C7DD2A}" destId="{D24A2C5A-B6A5-414F-A626-193AFA03CFD2}" srcOrd="0" destOrd="0" presId="urn:microsoft.com/office/officeart/2005/8/layout/pyramid1"/>
    <dgm:cxn modelId="{AFCA15EB-BC69-49F0-A700-EB896CE5CB57}" type="presOf" srcId="{2BF230DC-C833-4224-B491-7D74EBBEF3E0}" destId="{29B1E422-539A-4DC3-8215-441888D1D2DB}" srcOrd="1" destOrd="0" presId="urn:microsoft.com/office/officeart/2005/8/layout/pyramid1"/>
    <dgm:cxn modelId="{D7890BAB-7B51-4140-A1BC-E6DF71B09954}" type="presParOf" srcId="{CB70194E-6537-4572-81EB-E6FFF7606490}" destId="{48CA8985-7CAF-4419-957C-F7792B67A9B1}" srcOrd="0" destOrd="0" presId="urn:microsoft.com/office/officeart/2005/8/layout/pyramid1"/>
    <dgm:cxn modelId="{EDE65D1D-7A7D-47D7-B9B1-2CB9E46D14A2}" type="presParOf" srcId="{48CA8985-7CAF-4419-957C-F7792B67A9B1}" destId="{16DFE7B4-BF57-401F-9B71-07D62B3BA625}" srcOrd="0" destOrd="0" presId="urn:microsoft.com/office/officeart/2005/8/layout/pyramid1"/>
    <dgm:cxn modelId="{B676CAC3-CC19-4E99-A2C5-C4CC5FBAEC48}" type="presParOf" srcId="{48CA8985-7CAF-4419-957C-F7792B67A9B1}" destId="{390EBEA2-8401-4F36-943A-192C67F2B696}" srcOrd="1" destOrd="0" presId="urn:microsoft.com/office/officeart/2005/8/layout/pyramid1"/>
    <dgm:cxn modelId="{0F48A428-7FC6-4396-8F04-0DBF55295435}" type="presParOf" srcId="{CB70194E-6537-4572-81EB-E6FFF7606490}" destId="{304E472E-12E4-4042-8726-2322EB859498}" srcOrd="1" destOrd="0" presId="urn:microsoft.com/office/officeart/2005/8/layout/pyramid1"/>
    <dgm:cxn modelId="{3071D642-FF26-4DD7-A6EF-4921B7C7DC9E}" type="presParOf" srcId="{304E472E-12E4-4042-8726-2322EB859498}" destId="{0789A2CA-68C5-4BA0-BB80-42265418F259}" srcOrd="0" destOrd="0" presId="urn:microsoft.com/office/officeart/2005/8/layout/pyramid1"/>
    <dgm:cxn modelId="{421593C1-A0C9-427D-9D08-ECF3CEF406B0}" type="presParOf" srcId="{304E472E-12E4-4042-8726-2322EB859498}" destId="{4CA13601-BBB8-4E20-9143-DCD2A7D994F7}" srcOrd="1" destOrd="0" presId="urn:microsoft.com/office/officeart/2005/8/layout/pyramid1"/>
    <dgm:cxn modelId="{5AED01E6-2444-49C9-92A0-2B7033A783F0}" type="presParOf" srcId="{CB70194E-6537-4572-81EB-E6FFF7606490}" destId="{07B2C689-19F8-4C5C-A3B8-342DF6A7F623}" srcOrd="2" destOrd="0" presId="urn:microsoft.com/office/officeart/2005/8/layout/pyramid1"/>
    <dgm:cxn modelId="{318724F5-8BCB-45F2-8261-FCE0F6E73C63}" type="presParOf" srcId="{07B2C689-19F8-4C5C-A3B8-342DF6A7F623}" destId="{BEC493F8-3FB2-4231-8F88-01FE0460EB31}" srcOrd="0" destOrd="0" presId="urn:microsoft.com/office/officeart/2005/8/layout/pyramid1"/>
    <dgm:cxn modelId="{5F82BEF0-5A33-42C3-B6DD-F17ADFC4B4D2}" type="presParOf" srcId="{07B2C689-19F8-4C5C-A3B8-342DF6A7F623}" destId="{29B1E422-539A-4DC3-8215-441888D1D2DB}" srcOrd="1" destOrd="0" presId="urn:microsoft.com/office/officeart/2005/8/layout/pyramid1"/>
    <dgm:cxn modelId="{66EB2C0E-B458-4A3E-A152-47E22A55DBFF}" type="presParOf" srcId="{CB70194E-6537-4572-81EB-E6FFF7606490}" destId="{1477041E-BB6E-4CAC-B02B-D8D007C5273B}" srcOrd="3" destOrd="0" presId="urn:microsoft.com/office/officeart/2005/8/layout/pyramid1"/>
    <dgm:cxn modelId="{FE08B7A6-4560-4FE4-A645-6942D5196E9E}" type="presParOf" srcId="{1477041E-BB6E-4CAC-B02B-D8D007C5273B}" destId="{F88BE93D-C30C-420D-9510-2E7401DC6BBE}" srcOrd="0" destOrd="0" presId="urn:microsoft.com/office/officeart/2005/8/layout/pyramid1"/>
    <dgm:cxn modelId="{1EEDB438-0134-4CF8-A4A3-CAA91417A79D}" type="presParOf" srcId="{1477041E-BB6E-4CAC-B02B-D8D007C5273B}" destId="{C71FB18B-1ACB-4C20-A9A1-CDF3FB88F4F1}" srcOrd="1" destOrd="0" presId="urn:microsoft.com/office/officeart/2005/8/layout/pyramid1"/>
    <dgm:cxn modelId="{2992C73D-2B33-4697-B36C-8EF137EFC27A}" type="presParOf" srcId="{CB70194E-6537-4572-81EB-E6FFF7606490}" destId="{D2214A09-0486-452F-AD3F-531CA2ED103B}" srcOrd="4" destOrd="0" presId="urn:microsoft.com/office/officeart/2005/8/layout/pyramid1"/>
    <dgm:cxn modelId="{00AAA136-BD2F-4635-A29D-18F310903445}" type="presParOf" srcId="{D2214A09-0486-452F-AD3F-531CA2ED103B}" destId="{D24A2C5A-B6A5-414F-A626-193AFA03CFD2}" srcOrd="0" destOrd="0" presId="urn:microsoft.com/office/officeart/2005/8/layout/pyramid1"/>
    <dgm:cxn modelId="{52E661CD-BEE4-4E31-BA92-512137566096}" type="presParOf" srcId="{D2214A09-0486-452F-AD3F-531CA2ED103B}" destId="{88BE6407-9F23-48BB-81A9-B8D3E413958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AFB48-099C-42CE-B394-0F9A3A7D0388}" type="doc">
      <dgm:prSet loTypeId="urn:microsoft.com/office/officeart/2005/8/layout/process1" loCatId="process" qsTypeId="urn:microsoft.com/office/officeart/2005/8/quickstyle/simple1" qsCatId="simple" csTypeId="urn:microsoft.com/office/officeart/2005/8/colors/accent4_5" csCatId="accent4" phldr="1"/>
      <dgm:spPr/>
    </dgm:pt>
    <dgm:pt modelId="{747CDB1F-ABA4-49AB-85A7-7C6574D50053}">
      <dgm:prSet phldrT="[Text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GB" dirty="0"/>
            <a:t>Stand in their shoes</a:t>
          </a:r>
        </a:p>
      </dgm:t>
    </dgm:pt>
    <dgm:pt modelId="{F696545D-74D8-409F-B79F-15036A4967AF}" type="parTrans" cxnId="{714384FD-BFC1-4A55-A9A8-8266AF61CEAF}">
      <dgm:prSet/>
      <dgm:spPr/>
      <dgm:t>
        <a:bodyPr/>
        <a:lstStyle/>
        <a:p>
          <a:endParaRPr lang="en-GB"/>
        </a:p>
      </dgm:t>
    </dgm:pt>
    <dgm:pt modelId="{53BA3CB3-46FB-4208-8671-1A758206D1F9}" type="sibTrans" cxnId="{714384FD-BFC1-4A55-A9A8-8266AF61CEAF}">
      <dgm:prSet/>
      <dgm:spPr/>
      <dgm:t>
        <a:bodyPr/>
        <a:lstStyle/>
        <a:p>
          <a:endParaRPr lang="en-GB"/>
        </a:p>
      </dgm:t>
    </dgm:pt>
    <dgm:pt modelId="{7B697E85-DF81-4ED2-88CA-2E4AFF66490C}">
      <dgm:prSet phldrT="[Text]"/>
      <dgm:spPr>
        <a:solidFill>
          <a:srgbClr val="FF0000">
            <a:alpha val="70000"/>
          </a:srgbClr>
        </a:solidFill>
      </dgm:spPr>
      <dgm:t>
        <a:bodyPr/>
        <a:lstStyle/>
        <a:p>
          <a:r>
            <a:rPr lang="en-GB"/>
            <a:t>Wellbeing check-in</a:t>
          </a:r>
          <a:endParaRPr lang="en-GB" dirty="0"/>
        </a:p>
      </dgm:t>
    </dgm:pt>
    <dgm:pt modelId="{7A9322AC-D7CB-43E2-ADC9-9F43BFC4EB18}" type="parTrans" cxnId="{2AE306C0-3A7E-4C6B-B7A2-A5E84B196C1A}">
      <dgm:prSet/>
      <dgm:spPr/>
      <dgm:t>
        <a:bodyPr/>
        <a:lstStyle/>
        <a:p>
          <a:endParaRPr lang="en-GB"/>
        </a:p>
      </dgm:t>
    </dgm:pt>
    <dgm:pt modelId="{98CCB10F-C2C1-4210-8C99-C7B1EEBA39DC}" type="sibTrans" cxnId="{2AE306C0-3A7E-4C6B-B7A2-A5E84B196C1A}">
      <dgm:prSet/>
      <dgm:spPr/>
      <dgm:t>
        <a:bodyPr/>
        <a:lstStyle/>
        <a:p>
          <a:endParaRPr lang="en-GB"/>
        </a:p>
      </dgm:t>
    </dgm:pt>
    <dgm:pt modelId="{F9D317D3-EA4A-48FE-8038-45A3B8F44E7C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GB" dirty="0"/>
            <a:t>Self-regulate for agency</a:t>
          </a:r>
        </a:p>
      </dgm:t>
    </dgm:pt>
    <dgm:pt modelId="{F1F10E2F-AB1D-437D-9117-9CF0864EE9F1}" type="parTrans" cxnId="{3C0EE62D-1871-4ACD-969D-C014EF6B40E0}">
      <dgm:prSet/>
      <dgm:spPr/>
      <dgm:t>
        <a:bodyPr/>
        <a:lstStyle/>
        <a:p>
          <a:endParaRPr lang="en-GB"/>
        </a:p>
      </dgm:t>
    </dgm:pt>
    <dgm:pt modelId="{FA4361A6-9A5A-4264-A845-7525159A87F2}" type="sibTrans" cxnId="{3C0EE62D-1871-4ACD-969D-C014EF6B40E0}">
      <dgm:prSet/>
      <dgm:spPr/>
      <dgm:t>
        <a:bodyPr/>
        <a:lstStyle/>
        <a:p>
          <a:endParaRPr lang="en-GB"/>
        </a:p>
      </dgm:t>
    </dgm:pt>
    <dgm:pt modelId="{F86940B3-7B2F-4604-A211-CB1B7DEECA76}" type="pres">
      <dgm:prSet presAssocID="{884AFB48-099C-42CE-B394-0F9A3A7D0388}" presName="Name0" presStyleCnt="0">
        <dgm:presLayoutVars>
          <dgm:dir/>
          <dgm:resizeHandles val="exact"/>
        </dgm:presLayoutVars>
      </dgm:prSet>
      <dgm:spPr/>
    </dgm:pt>
    <dgm:pt modelId="{C735147F-6012-4D6B-ACB6-1B9A40BBEC29}" type="pres">
      <dgm:prSet presAssocID="{747CDB1F-ABA4-49AB-85A7-7C6574D50053}" presName="node" presStyleLbl="node1" presStyleIdx="0" presStyleCnt="3">
        <dgm:presLayoutVars>
          <dgm:bulletEnabled val="1"/>
        </dgm:presLayoutVars>
      </dgm:prSet>
      <dgm:spPr/>
    </dgm:pt>
    <dgm:pt modelId="{860D4A8A-4CDA-4B7C-A70E-4D3D1F6011BE}" type="pres">
      <dgm:prSet presAssocID="{53BA3CB3-46FB-4208-8671-1A758206D1F9}" presName="sibTrans" presStyleLbl="sibTrans2D1" presStyleIdx="0" presStyleCnt="2"/>
      <dgm:spPr/>
    </dgm:pt>
    <dgm:pt modelId="{487ED7C5-BE0E-4EC9-8416-48271CA78E75}" type="pres">
      <dgm:prSet presAssocID="{53BA3CB3-46FB-4208-8671-1A758206D1F9}" presName="connectorText" presStyleLbl="sibTrans2D1" presStyleIdx="0" presStyleCnt="2"/>
      <dgm:spPr/>
    </dgm:pt>
    <dgm:pt modelId="{C32222D5-8106-4A7B-A0E3-17B7D30B1C24}" type="pres">
      <dgm:prSet presAssocID="{7B697E85-DF81-4ED2-88CA-2E4AFF66490C}" presName="node" presStyleLbl="node1" presStyleIdx="1" presStyleCnt="3">
        <dgm:presLayoutVars>
          <dgm:bulletEnabled val="1"/>
        </dgm:presLayoutVars>
      </dgm:prSet>
      <dgm:spPr/>
    </dgm:pt>
    <dgm:pt modelId="{39940B2F-4887-4006-B157-D3791167D816}" type="pres">
      <dgm:prSet presAssocID="{98CCB10F-C2C1-4210-8C99-C7B1EEBA39DC}" presName="sibTrans" presStyleLbl="sibTrans2D1" presStyleIdx="1" presStyleCnt="2"/>
      <dgm:spPr/>
    </dgm:pt>
    <dgm:pt modelId="{D9585D73-AA01-47FD-9880-98AB0421EF15}" type="pres">
      <dgm:prSet presAssocID="{98CCB10F-C2C1-4210-8C99-C7B1EEBA39DC}" presName="connectorText" presStyleLbl="sibTrans2D1" presStyleIdx="1" presStyleCnt="2"/>
      <dgm:spPr/>
    </dgm:pt>
    <dgm:pt modelId="{1BCCCB1C-5ECD-4226-9B52-275EE0EA5FC8}" type="pres">
      <dgm:prSet presAssocID="{F9D317D3-EA4A-48FE-8038-45A3B8F44E7C}" presName="node" presStyleLbl="node1" presStyleIdx="2" presStyleCnt="3">
        <dgm:presLayoutVars>
          <dgm:bulletEnabled val="1"/>
        </dgm:presLayoutVars>
      </dgm:prSet>
      <dgm:spPr/>
    </dgm:pt>
  </dgm:ptLst>
  <dgm:cxnLst>
    <dgm:cxn modelId="{EA6E4B0F-45C6-4A5E-A7FB-045193BDEAA3}" type="presOf" srcId="{7B697E85-DF81-4ED2-88CA-2E4AFF66490C}" destId="{C32222D5-8106-4A7B-A0E3-17B7D30B1C24}" srcOrd="0" destOrd="0" presId="urn:microsoft.com/office/officeart/2005/8/layout/process1"/>
    <dgm:cxn modelId="{3545FC13-0F43-42FD-9428-3341917D0761}" type="presOf" srcId="{98CCB10F-C2C1-4210-8C99-C7B1EEBA39DC}" destId="{39940B2F-4887-4006-B157-D3791167D816}" srcOrd="0" destOrd="0" presId="urn:microsoft.com/office/officeart/2005/8/layout/process1"/>
    <dgm:cxn modelId="{F8A61E16-845F-4D86-9312-E019B813E40C}" type="presOf" srcId="{53BA3CB3-46FB-4208-8671-1A758206D1F9}" destId="{487ED7C5-BE0E-4EC9-8416-48271CA78E75}" srcOrd="1" destOrd="0" presId="urn:microsoft.com/office/officeart/2005/8/layout/process1"/>
    <dgm:cxn modelId="{3C0EE62D-1871-4ACD-969D-C014EF6B40E0}" srcId="{884AFB48-099C-42CE-B394-0F9A3A7D0388}" destId="{F9D317D3-EA4A-48FE-8038-45A3B8F44E7C}" srcOrd="2" destOrd="0" parTransId="{F1F10E2F-AB1D-437D-9117-9CF0864EE9F1}" sibTransId="{FA4361A6-9A5A-4264-A845-7525159A87F2}"/>
    <dgm:cxn modelId="{96078481-5755-45E3-B052-450D2D2CA078}" type="presOf" srcId="{F9D317D3-EA4A-48FE-8038-45A3B8F44E7C}" destId="{1BCCCB1C-5ECD-4226-9B52-275EE0EA5FC8}" srcOrd="0" destOrd="0" presId="urn:microsoft.com/office/officeart/2005/8/layout/process1"/>
    <dgm:cxn modelId="{24966199-51C0-42AD-89D5-A48AD3B0EBAD}" type="presOf" srcId="{884AFB48-099C-42CE-B394-0F9A3A7D0388}" destId="{F86940B3-7B2F-4604-A211-CB1B7DEECA76}" srcOrd="0" destOrd="0" presId="urn:microsoft.com/office/officeart/2005/8/layout/process1"/>
    <dgm:cxn modelId="{8A24A89D-2951-40CA-B739-22A00F14A28E}" type="presOf" srcId="{747CDB1F-ABA4-49AB-85A7-7C6574D50053}" destId="{C735147F-6012-4D6B-ACB6-1B9A40BBEC29}" srcOrd="0" destOrd="0" presId="urn:microsoft.com/office/officeart/2005/8/layout/process1"/>
    <dgm:cxn modelId="{893803C0-F49C-4D69-A4CA-027D65AC619F}" type="presOf" srcId="{53BA3CB3-46FB-4208-8671-1A758206D1F9}" destId="{860D4A8A-4CDA-4B7C-A70E-4D3D1F6011BE}" srcOrd="0" destOrd="0" presId="urn:microsoft.com/office/officeart/2005/8/layout/process1"/>
    <dgm:cxn modelId="{2AE306C0-3A7E-4C6B-B7A2-A5E84B196C1A}" srcId="{884AFB48-099C-42CE-B394-0F9A3A7D0388}" destId="{7B697E85-DF81-4ED2-88CA-2E4AFF66490C}" srcOrd="1" destOrd="0" parTransId="{7A9322AC-D7CB-43E2-ADC9-9F43BFC4EB18}" sibTransId="{98CCB10F-C2C1-4210-8C99-C7B1EEBA39DC}"/>
    <dgm:cxn modelId="{714384FD-BFC1-4A55-A9A8-8266AF61CEAF}" srcId="{884AFB48-099C-42CE-B394-0F9A3A7D0388}" destId="{747CDB1F-ABA4-49AB-85A7-7C6574D50053}" srcOrd="0" destOrd="0" parTransId="{F696545D-74D8-409F-B79F-15036A4967AF}" sibTransId="{53BA3CB3-46FB-4208-8671-1A758206D1F9}"/>
    <dgm:cxn modelId="{1C493CFF-EF17-4885-820A-423C40733D5B}" type="presOf" srcId="{98CCB10F-C2C1-4210-8C99-C7B1EEBA39DC}" destId="{D9585D73-AA01-47FD-9880-98AB0421EF15}" srcOrd="1" destOrd="0" presId="urn:microsoft.com/office/officeart/2005/8/layout/process1"/>
    <dgm:cxn modelId="{44C8429B-17B6-4199-9AD7-6290E00B3FD9}" type="presParOf" srcId="{F86940B3-7B2F-4604-A211-CB1B7DEECA76}" destId="{C735147F-6012-4D6B-ACB6-1B9A40BBEC29}" srcOrd="0" destOrd="0" presId="urn:microsoft.com/office/officeart/2005/8/layout/process1"/>
    <dgm:cxn modelId="{269C05C5-94B2-4D10-B44F-05C0CDB3BC4B}" type="presParOf" srcId="{F86940B3-7B2F-4604-A211-CB1B7DEECA76}" destId="{860D4A8A-4CDA-4B7C-A70E-4D3D1F6011BE}" srcOrd="1" destOrd="0" presId="urn:microsoft.com/office/officeart/2005/8/layout/process1"/>
    <dgm:cxn modelId="{8F250DC0-ABC0-4266-9150-74B42DF30F22}" type="presParOf" srcId="{860D4A8A-4CDA-4B7C-A70E-4D3D1F6011BE}" destId="{487ED7C5-BE0E-4EC9-8416-48271CA78E75}" srcOrd="0" destOrd="0" presId="urn:microsoft.com/office/officeart/2005/8/layout/process1"/>
    <dgm:cxn modelId="{7023F2B6-11C6-4C29-A501-F44B0ECFD65A}" type="presParOf" srcId="{F86940B3-7B2F-4604-A211-CB1B7DEECA76}" destId="{C32222D5-8106-4A7B-A0E3-17B7D30B1C24}" srcOrd="2" destOrd="0" presId="urn:microsoft.com/office/officeart/2005/8/layout/process1"/>
    <dgm:cxn modelId="{F23BF661-A98D-4B83-8B2E-FBC7C71A2577}" type="presParOf" srcId="{F86940B3-7B2F-4604-A211-CB1B7DEECA76}" destId="{39940B2F-4887-4006-B157-D3791167D816}" srcOrd="3" destOrd="0" presId="urn:microsoft.com/office/officeart/2005/8/layout/process1"/>
    <dgm:cxn modelId="{AB948C86-E6AD-4B50-950F-28A9C53D522A}" type="presParOf" srcId="{39940B2F-4887-4006-B157-D3791167D816}" destId="{D9585D73-AA01-47FD-9880-98AB0421EF15}" srcOrd="0" destOrd="0" presId="urn:microsoft.com/office/officeart/2005/8/layout/process1"/>
    <dgm:cxn modelId="{328DA11E-356E-49EB-8202-20B2886DD780}" type="presParOf" srcId="{F86940B3-7B2F-4604-A211-CB1B7DEECA76}" destId="{1BCCCB1C-5ECD-4226-9B52-275EE0EA5FC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96D261-6D80-4396-B8F2-37315349A68E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FA759E47-07EC-4A24-9890-1003149086B1}">
      <dgm:prSet phldrT="[Text]" custT="1"/>
      <dgm:spPr>
        <a:solidFill>
          <a:srgbClr val="3333FF"/>
        </a:solidFill>
      </dgm:spPr>
      <dgm:t>
        <a:bodyPr/>
        <a:lstStyle/>
        <a:p>
          <a:endParaRPr lang="en-GB" sz="3200" dirty="0"/>
        </a:p>
      </dgm:t>
    </dgm:pt>
    <dgm:pt modelId="{2ECAF1DC-6406-4018-B1F6-0EE96BA2FC5D}" type="parTrans" cxnId="{BAB244CD-5D10-4751-8686-71D4CB388110}">
      <dgm:prSet/>
      <dgm:spPr/>
      <dgm:t>
        <a:bodyPr/>
        <a:lstStyle/>
        <a:p>
          <a:endParaRPr lang="en-GB" sz="3200"/>
        </a:p>
      </dgm:t>
    </dgm:pt>
    <dgm:pt modelId="{74439453-85CD-425D-A107-8D774B742FA8}" type="sibTrans" cxnId="{BAB244CD-5D10-4751-8686-71D4CB388110}">
      <dgm:prSet/>
      <dgm:spPr/>
      <dgm:t>
        <a:bodyPr/>
        <a:lstStyle/>
        <a:p>
          <a:endParaRPr lang="en-GB" sz="3200"/>
        </a:p>
      </dgm:t>
    </dgm:pt>
    <dgm:pt modelId="{FE3D7BE6-319C-434C-B91A-DCEAC888C646}">
      <dgm:prSet phldrT="[Text]" custT="1"/>
      <dgm:spPr>
        <a:solidFill>
          <a:srgbClr val="FFC000"/>
        </a:solidFill>
      </dgm:spPr>
      <dgm:t>
        <a:bodyPr/>
        <a:lstStyle/>
        <a:p>
          <a:endParaRPr lang="en-GB" sz="3200" dirty="0"/>
        </a:p>
      </dgm:t>
    </dgm:pt>
    <dgm:pt modelId="{7F7C6247-585B-4942-834F-C708FCC220D9}" type="parTrans" cxnId="{D4AC2F0B-B2CB-492B-B936-752C8F17BB04}">
      <dgm:prSet/>
      <dgm:spPr/>
      <dgm:t>
        <a:bodyPr/>
        <a:lstStyle/>
        <a:p>
          <a:endParaRPr lang="en-GB" sz="3200"/>
        </a:p>
      </dgm:t>
    </dgm:pt>
    <dgm:pt modelId="{4A57FEFB-6477-4609-AC9F-FAE186FCE596}" type="sibTrans" cxnId="{D4AC2F0B-B2CB-492B-B936-752C8F17BB04}">
      <dgm:prSet/>
      <dgm:spPr/>
      <dgm:t>
        <a:bodyPr/>
        <a:lstStyle/>
        <a:p>
          <a:endParaRPr lang="en-GB" sz="3200"/>
        </a:p>
      </dgm:t>
    </dgm:pt>
    <dgm:pt modelId="{0A8709E7-670E-496E-963F-619F17C7DD2A}">
      <dgm:prSet phldrT="[Text]" custT="1"/>
      <dgm:spPr>
        <a:solidFill>
          <a:srgbClr val="FF0000"/>
        </a:solidFill>
      </dgm:spPr>
      <dgm:t>
        <a:bodyPr/>
        <a:lstStyle/>
        <a:p>
          <a:endParaRPr lang="en-GB" sz="3200" dirty="0"/>
        </a:p>
      </dgm:t>
    </dgm:pt>
    <dgm:pt modelId="{02CA06A9-F135-4E48-9498-B60943940F2F}" type="parTrans" cxnId="{A6AB398F-535A-4580-85D6-014E23767847}">
      <dgm:prSet/>
      <dgm:spPr/>
      <dgm:t>
        <a:bodyPr/>
        <a:lstStyle/>
        <a:p>
          <a:endParaRPr lang="en-GB" sz="3200"/>
        </a:p>
      </dgm:t>
    </dgm:pt>
    <dgm:pt modelId="{7522B55D-574B-4586-B7E7-2059219B6998}" type="sibTrans" cxnId="{A6AB398F-535A-4580-85D6-014E23767847}">
      <dgm:prSet/>
      <dgm:spPr/>
      <dgm:t>
        <a:bodyPr/>
        <a:lstStyle/>
        <a:p>
          <a:endParaRPr lang="en-GB" sz="3200"/>
        </a:p>
      </dgm:t>
    </dgm:pt>
    <dgm:pt modelId="{AD778554-E2A2-4E56-91B5-F80847F3356F}">
      <dgm:prSet phldrT="[Text]" custT="1"/>
      <dgm:spPr>
        <a:solidFill>
          <a:srgbClr val="00B050"/>
        </a:solidFill>
      </dgm:spPr>
      <dgm:t>
        <a:bodyPr/>
        <a:lstStyle/>
        <a:p>
          <a:endParaRPr lang="en-GB" sz="3200" dirty="0"/>
        </a:p>
      </dgm:t>
    </dgm:pt>
    <dgm:pt modelId="{3C9C14C4-8960-41F3-8BC5-55D0FABDB5BC}" type="parTrans" cxnId="{82DFBE22-F1B4-47F1-9BCA-5B1DEECB068A}">
      <dgm:prSet/>
      <dgm:spPr/>
      <dgm:t>
        <a:bodyPr/>
        <a:lstStyle/>
        <a:p>
          <a:endParaRPr lang="en-GB" sz="3200"/>
        </a:p>
      </dgm:t>
    </dgm:pt>
    <dgm:pt modelId="{9262E99F-4B72-4C2D-84D4-59A6956DDB0E}" type="sibTrans" cxnId="{82DFBE22-F1B4-47F1-9BCA-5B1DEECB068A}">
      <dgm:prSet/>
      <dgm:spPr/>
      <dgm:t>
        <a:bodyPr/>
        <a:lstStyle/>
        <a:p>
          <a:endParaRPr lang="en-GB" sz="3200"/>
        </a:p>
      </dgm:t>
    </dgm:pt>
    <dgm:pt modelId="{2BF230DC-C833-4224-B491-7D74EBBEF3E0}">
      <dgm:prSet phldrT="[Text]" custT="1"/>
      <dgm:spPr>
        <a:solidFill>
          <a:srgbClr val="FFFF00"/>
        </a:solidFill>
      </dgm:spPr>
      <dgm:t>
        <a:bodyPr/>
        <a:lstStyle/>
        <a:p>
          <a:endParaRPr lang="en-GB" sz="3200" dirty="0"/>
        </a:p>
      </dgm:t>
    </dgm:pt>
    <dgm:pt modelId="{55DBD060-FE9F-4783-BBF9-06418B2E0105}" type="parTrans" cxnId="{BF796893-3843-4520-B550-60108D6F2367}">
      <dgm:prSet/>
      <dgm:spPr/>
      <dgm:t>
        <a:bodyPr/>
        <a:lstStyle/>
        <a:p>
          <a:endParaRPr lang="en-GB" sz="3200"/>
        </a:p>
      </dgm:t>
    </dgm:pt>
    <dgm:pt modelId="{C0F4D2B5-9488-470D-98DF-A9F944845B40}" type="sibTrans" cxnId="{BF796893-3843-4520-B550-60108D6F2367}">
      <dgm:prSet/>
      <dgm:spPr/>
      <dgm:t>
        <a:bodyPr/>
        <a:lstStyle/>
        <a:p>
          <a:endParaRPr lang="en-GB" sz="3200"/>
        </a:p>
      </dgm:t>
    </dgm:pt>
    <dgm:pt modelId="{CB70194E-6537-4572-81EB-E6FFF7606490}" type="pres">
      <dgm:prSet presAssocID="{4996D261-6D80-4396-B8F2-37315349A68E}" presName="Name0" presStyleCnt="0">
        <dgm:presLayoutVars>
          <dgm:dir/>
          <dgm:animLvl val="lvl"/>
          <dgm:resizeHandles val="exact"/>
        </dgm:presLayoutVars>
      </dgm:prSet>
      <dgm:spPr/>
    </dgm:pt>
    <dgm:pt modelId="{48CA8985-7CAF-4419-957C-F7792B67A9B1}" type="pres">
      <dgm:prSet presAssocID="{FA759E47-07EC-4A24-9890-1003149086B1}" presName="Name8" presStyleCnt="0"/>
      <dgm:spPr/>
    </dgm:pt>
    <dgm:pt modelId="{16DFE7B4-BF57-401F-9B71-07D62B3BA625}" type="pres">
      <dgm:prSet presAssocID="{FA759E47-07EC-4A24-9890-1003149086B1}" presName="level" presStyleLbl="node1" presStyleIdx="0" presStyleCnt="5">
        <dgm:presLayoutVars>
          <dgm:chMax val="1"/>
          <dgm:bulletEnabled val="1"/>
        </dgm:presLayoutVars>
      </dgm:prSet>
      <dgm:spPr/>
    </dgm:pt>
    <dgm:pt modelId="{390EBEA2-8401-4F36-943A-192C67F2B696}" type="pres">
      <dgm:prSet presAssocID="{FA759E47-07EC-4A24-9890-1003149086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04E472E-12E4-4042-8726-2322EB859498}" type="pres">
      <dgm:prSet presAssocID="{AD778554-E2A2-4E56-91B5-F80847F3356F}" presName="Name8" presStyleCnt="0"/>
      <dgm:spPr/>
    </dgm:pt>
    <dgm:pt modelId="{0789A2CA-68C5-4BA0-BB80-42265418F259}" type="pres">
      <dgm:prSet presAssocID="{AD778554-E2A2-4E56-91B5-F80847F3356F}" presName="level" presStyleLbl="node1" presStyleIdx="1" presStyleCnt="5">
        <dgm:presLayoutVars>
          <dgm:chMax val="1"/>
          <dgm:bulletEnabled val="1"/>
        </dgm:presLayoutVars>
      </dgm:prSet>
      <dgm:spPr/>
    </dgm:pt>
    <dgm:pt modelId="{4CA13601-BBB8-4E20-9143-DCD2A7D994F7}" type="pres">
      <dgm:prSet presAssocID="{AD778554-E2A2-4E56-91B5-F80847F3356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7B2C689-19F8-4C5C-A3B8-342DF6A7F623}" type="pres">
      <dgm:prSet presAssocID="{2BF230DC-C833-4224-B491-7D74EBBEF3E0}" presName="Name8" presStyleCnt="0"/>
      <dgm:spPr/>
    </dgm:pt>
    <dgm:pt modelId="{BEC493F8-3FB2-4231-8F88-01FE0460EB31}" type="pres">
      <dgm:prSet presAssocID="{2BF230DC-C833-4224-B491-7D74EBBEF3E0}" presName="level" presStyleLbl="node1" presStyleIdx="2" presStyleCnt="5">
        <dgm:presLayoutVars>
          <dgm:chMax val="1"/>
          <dgm:bulletEnabled val="1"/>
        </dgm:presLayoutVars>
      </dgm:prSet>
      <dgm:spPr/>
    </dgm:pt>
    <dgm:pt modelId="{29B1E422-539A-4DC3-8215-441888D1D2DB}" type="pres">
      <dgm:prSet presAssocID="{2BF230DC-C833-4224-B491-7D74EBBEF3E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477041E-BB6E-4CAC-B02B-D8D007C5273B}" type="pres">
      <dgm:prSet presAssocID="{FE3D7BE6-319C-434C-B91A-DCEAC888C646}" presName="Name8" presStyleCnt="0"/>
      <dgm:spPr/>
    </dgm:pt>
    <dgm:pt modelId="{F88BE93D-C30C-420D-9510-2E7401DC6BBE}" type="pres">
      <dgm:prSet presAssocID="{FE3D7BE6-319C-434C-B91A-DCEAC888C646}" presName="level" presStyleLbl="node1" presStyleIdx="3" presStyleCnt="5">
        <dgm:presLayoutVars>
          <dgm:chMax val="1"/>
          <dgm:bulletEnabled val="1"/>
        </dgm:presLayoutVars>
      </dgm:prSet>
      <dgm:spPr/>
    </dgm:pt>
    <dgm:pt modelId="{C71FB18B-1ACB-4C20-A9A1-CDF3FB88F4F1}" type="pres">
      <dgm:prSet presAssocID="{FE3D7BE6-319C-434C-B91A-DCEAC888C64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2214A09-0486-452F-AD3F-531CA2ED103B}" type="pres">
      <dgm:prSet presAssocID="{0A8709E7-670E-496E-963F-619F17C7DD2A}" presName="Name8" presStyleCnt="0"/>
      <dgm:spPr/>
    </dgm:pt>
    <dgm:pt modelId="{D24A2C5A-B6A5-414F-A626-193AFA03CFD2}" type="pres">
      <dgm:prSet presAssocID="{0A8709E7-670E-496E-963F-619F17C7DD2A}" presName="level" presStyleLbl="node1" presStyleIdx="4" presStyleCnt="5">
        <dgm:presLayoutVars>
          <dgm:chMax val="1"/>
          <dgm:bulletEnabled val="1"/>
        </dgm:presLayoutVars>
      </dgm:prSet>
      <dgm:spPr/>
    </dgm:pt>
    <dgm:pt modelId="{88BE6407-9F23-48BB-81A9-B8D3E4139582}" type="pres">
      <dgm:prSet presAssocID="{0A8709E7-670E-496E-963F-619F17C7DD2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4AC2F0B-B2CB-492B-B936-752C8F17BB04}" srcId="{4996D261-6D80-4396-B8F2-37315349A68E}" destId="{FE3D7BE6-319C-434C-B91A-DCEAC888C646}" srcOrd="3" destOrd="0" parTransId="{7F7C6247-585B-4942-834F-C708FCC220D9}" sibTransId="{4A57FEFB-6477-4609-AC9F-FAE186FCE596}"/>
    <dgm:cxn modelId="{82DFBE22-F1B4-47F1-9BCA-5B1DEECB068A}" srcId="{4996D261-6D80-4396-B8F2-37315349A68E}" destId="{AD778554-E2A2-4E56-91B5-F80847F3356F}" srcOrd="1" destOrd="0" parTransId="{3C9C14C4-8960-41F3-8BC5-55D0FABDB5BC}" sibTransId="{9262E99F-4B72-4C2D-84D4-59A6956DDB0E}"/>
    <dgm:cxn modelId="{E801B033-DA17-497A-ADCA-CDF8C9CD4BCD}" type="presOf" srcId="{FE3D7BE6-319C-434C-B91A-DCEAC888C646}" destId="{F88BE93D-C30C-420D-9510-2E7401DC6BBE}" srcOrd="0" destOrd="0" presId="urn:microsoft.com/office/officeart/2005/8/layout/pyramid1"/>
    <dgm:cxn modelId="{60D1FF67-6F44-4ECD-A721-F3479B041A67}" type="presOf" srcId="{AD778554-E2A2-4E56-91B5-F80847F3356F}" destId="{4CA13601-BBB8-4E20-9143-DCD2A7D994F7}" srcOrd="1" destOrd="0" presId="urn:microsoft.com/office/officeart/2005/8/layout/pyramid1"/>
    <dgm:cxn modelId="{24D2766A-A2FE-4BFA-A7B9-87D03C492406}" type="presOf" srcId="{FA759E47-07EC-4A24-9890-1003149086B1}" destId="{390EBEA2-8401-4F36-943A-192C67F2B696}" srcOrd="1" destOrd="0" presId="urn:microsoft.com/office/officeart/2005/8/layout/pyramid1"/>
    <dgm:cxn modelId="{FD7A7D70-D171-4102-AD81-B7F337019E0D}" type="presOf" srcId="{2BF230DC-C833-4224-B491-7D74EBBEF3E0}" destId="{BEC493F8-3FB2-4231-8F88-01FE0460EB31}" srcOrd="0" destOrd="0" presId="urn:microsoft.com/office/officeart/2005/8/layout/pyramid1"/>
    <dgm:cxn modelId="{E4C59985-85B2-4297-A370-315D92231CCB}" type="presOf" srcId="{0A8709E7-670E-496E-963F-619F17C7DD2A}" destId="{88BE6407-9F23-48BB-81A9-B8D3E4139582}" srcOrd="1" destOrd="0" presId="urn:microsoft.com/office/officeart/2005/8/layout/pyramid1"/>
    <dgm:cxn modelId="{480F9A86-4A83-43DD-82DE-D4F965083CD4}" type="presOf" srcId="{FA759E47-07EC-4A24-9890-1003149086B1}" destId="{16DFE7B4-BF57-401F-9B71-07D62B3BA625}" srcOrd="0" destOrd="0" presId="urn:microsoft.com/office/officeart/2005/8/layout/pyramid1"/>
    <dgm:cxn modelId="{A6AB398F-535A-4580-85D6-014E23767847}" srcId="{4996D261-6D80-4396-B8F2-37315349A68E}" destId="{0A8709E7-670E-496E-963F-619F17C7DD2A}" srcOrd="4" destOrd="0" parTransId="{02CA06A9-F135-4E48-9498-B60943940F2F}" sibTransId="{7522B55D-574B-4586-B7E7-2059219B6998}"/>
    <dgm:cxn modelId="{BF796893-3843-4520-B550-60108D6F2367}" srcId="{4996D261-6D80-4396-B8F2-37315349A68E}" destId="{2BF230DC-C833-4224-B491-7D74EBBEF3E0}" srcOrd="2" destOrd="0" parTransId="{55DBD060-FE9F-4783-BBF9-06418B2E0105}" sibTransId="{C0F4D2B5-9488-470D-98DF-A9F944845B40}"/>
    <dgm:cxn modelId="{066A86C3-07B9-420F-93A6-EC4D426D854E}" type="presOf" srcId="{AD778554-E2A2-4E56-91B5-F80847F3356F}" destId="{0789A2CA-68C5-4BA0-BB80-42265418F259}" srcOrd="0" destOrd="0" presId="urn:microsoft.com/office/officeart/2005/8/layout/pyramid1"/>
    <dgm:cxn modelId="{BAB244CD-5D10-4751-8686-71D4CB388110}" srcId="{4996D261-6D80-4396-B8F2-37315349A68E}" destId="{FA759E47-07EC-4A24-9890-1003149086B1}" srcOrd="0" destOrd="0" parTransId="{2ECAF1DC-6406-4018-B1F6-0EE96BA2FC5D}" sibTransId="{74439453-85CD-425D-A107-8D774B742FA8}"/>
    <dgm:cxn modelId="{E773E7E5-A924-42FE-9F86-DEBE2BC6F81A}" type="presOf" srcId="{4996D261-6D80-4396-B8F2-37315349A68E}" destId="{CB70194E-6537-4572-81EB-E6FFF7606490}" srcOrd="0" destOrd="0" presId="urn:microsoft.com/office/officeart/2005/8/layout/pyramid1"/>
    <dgm:cxn modelId="{773975E9-0542-43C6-A944-50098B762AC7}" type="presOf" srcId="{FE3D7BE6-319C-434C-B91A-DCEAC888C646}" destId="{C71FB18B-1ACB-4C20-A9A1-CDF3FB88F4F1}" srcOrd="1" destOrd="0" presId="urn:microsoft.com/office/officeart/2005/8/layout/pyramid1"/>
    <dgm:cxn modelId="{360B35EA-1FA0-40B1-B79D-FE13EA5C3246}" type="presOf" srcId="{0A8709E7-670E-496E-963F-619F17C7DD2A}" destId="{D24A2C5A-B6A5-414F-A626-193AFA03CFD2}" srcOrd="0" destOrd="0" presId="urn:microsoft.com/office/officeart/2005/8/layout/pyramid1"/>
    <dgm:cxn modelId="{AFCA15EB-BC69-49F0-A700-EB896CE5CB57}" type="presOf" srcId="{2BF230DC-C833-4224-B491-7D74EBBEF3E0}" destId="{29B1E422-539A-4DC3-8215-441888D1D2DB}" srcOrd="1" destOrd="0" presId="urn:microsoft.com/office/officeart/2005/8/layout/pyramid1"/>
    <dgm:cxn modelId="{D7890BAB-7B51-4140-A1BC-E6DF71B09954}" type="presParOf" srcId="{CB70194E-6537-4572-81EB-E6FFF7606490}" destId="{48CA8985-7CAF-4419-957C-F7792B67A9B1}" srcOrd="0" destOrd="0" presId="urn:microsoft.com/office/officeart/2005/8/layout/pyramid1"/>
    <dgm:cxn modelId="{EDE65D1D-7A7D-47D7-B9B1-2CB9E46D14A2}" type="presParOf" srcId="{48CA8985-7CAF-4419-957C-F7792B67A9B1}" destId="{16DFE7B4-BF57-401F-9B71-07D62B3BA625}" srcOrd="0" destOrd="0" presId="urn:microsoft.com/office/officeart/2005/8/layout/pyramid1"/>
    <dgm:cxn modelId="{B676CAC3-CC19-4E99-A2C5-C4CC5FBAEC48}" type="presParOf" srcId="{48CA8985-7CAF-4419-957C-F7792B67A9B1}" destId="{390EBEA2-8401-4F36-943A-192C67F2B696}" srcOrd="1" destOrd="0" presId="urn:microsoft.com/office/officeart/2005/8/layout/pyramid1"/>
    <dgm:cxn modelId="{0F48A428-7FC6-4396-8F04-0DBF55295435}" type="presParOf" srcId="{CB70194E-6537-4572-81EB-E6FFF7606490}" destId="{304E472E-12E4-4042-8726-2322EB859498}" srcOrd="1" destOrd="0" presId="urn:microsoft.com/office/officeart/2005/8/layout/pyramid1"/>
    <dgm:cxn modelId="{3071D642-FF26-4DD7-A6EF-4921B7C7DC9E}" type="presParOf" srcId="{304E472E-12E4-4042-8726-2322EB859498}" destId="{0789A2CA-68C5-4BA0-BB80-42265418F259}" srcOrd="0" destOrd="0" presId="urn:microsoft.com/office/officeart/2005/8/layout/pyramid1"/>
    <dgm:cxn modelId="{421593C1-A0C9-427D-9D08-ECF3CEF406B0}" type="presParOf" srcId="{304E472E-12E4-4042-8726-2322EB859498}" destId="{4CA13601-BBB8-4E20-9143-DCD2A7D994F7}" srcOrd="1" destOrd="0" presId="urn:microsoft.com/office/officeart/2005/8/layout/pyramid1"/>
    <dgm:cxn modelId="{5AED01E6-2444-49C9-92A0-2B7033A783F0}" type="presParOf" srcId="{CB70194E-6537-4572-81EB-E6FFF7606490}" destId="{07B2C689-19F8-4C5C-A3B8-342DF6A7F623}" srcOrd="2" destOrd="0" presId="urn:microsoft.com/office/officeart/2005/8/layout/pyramid1"/>
    <dgm:cxn modelId="{318724F5-8BCB-45F2-8261-FCE0F6E73C63}" type="presParOf" srcId="{07B2C689-19F8-4C5C-A3B8-342DF6A7F623}" destId="{BEC493F8-3FB2-4231-8F88-01FE0460EB31}" srcOrd="0" destOrd="0" presId="urn:microsoft.com/office/officeart/2005/8/layout/pyramid1"/>
    <dgm:cxn modelId="{5F82BEF0-5A33-42C3-B6DD-F17ADFC4B4D2}" type="presParOf" srcId="{07B2C689-19F8-4C5C-A3B8-342DF6A7F623}" destId="{29B1E422-539A-4DC3-8215-441888D1D2DB}" srcOrd="1" destOrd="0" presId="urn:microsoft.com/office/officeart/2005/8/layout/pyramid1"/>
    <dgm:cxn modelId="{66EB2C0E-B458-4A3E-A152-47E22A55DBFF}" type="presParOf" srcId="{CB70194E-6537-4572-81EB-E6FFF7606490}" destId="{1477041E-BB6E-4CAC-B02B-D8D007C5273B}" srcOrd="3" destOrd="0" presId="urn:microsoft.com/office/officeart/2005/8/layout/pyramid1"/>
    <dgm:cxn modelId="{FE08B7A6-4560-4FE4-A645-6942D5196E9E}" type="presParOf" srcId="{1477041E-BB6E-4CAC-B02B-D8D007C5273B}" destId="{F88BE93D-C30C-420D-9510-2E7401DC6BBE}" srcOrd="0" destOrd="0" presId="urn:microsoft.com/office/officeart/2005/8/layout/pyramid1"/>
    <dgm:cxn modelId="{1EEDB438-0134-4CF8-A4A3-CAA91417A79D}" type="presParOf" srcId="{1477041E-BB6E-4CAC-B02B-D8D007C5273B}" destId="{C71FB18B-1ACB-4C20-A9A1-CDF3FB88F4F1}" srcOrd="1" destOrd="0" presId="urn:microsoft.com/office/officeart/2005/8/layout/pyramid1"/>
    <dgm:cxn modelId="{2992C73D-2B33-4697-B36C-8EF137EFC27A}" type="presParOf" srcId="{CB70194E-6537-4572-81EB-E6FFF7606490}" destId="{D2214A09-0486-452F-AD3F-531CA2ED103B}" srcOrd="4" destOrd="0" presId="urn:microsoft.com/office/officeart/2005/8/layout/pyramid1"/>
    <dgm:cxn modelId="{00AAA136-BD2F-4635-A29D-18F310903445}" type="presParOf" srcId="{D2214A09-0486-452F-AD3F-531CA2ED103B}" destId="{D24A2C5A-B6A5-414F-A626-193AFA03CFD2}" srcOrd="0" destOrd="0" presId="urn:microsoft.com/office/officeart/2005/8/layout/pyramid1"/>
    <dgm:cxn modelId="{52E661CD-BEE4-4E31-BA92-512137566096}" type="presParOf" srcId="{D2214A09-0486-452F-AD3F-531CA2ED103B}" destId="{88BE6407-9F23-48BB-81A9-B8D3E413958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4AFB48-099C-42CE-B394-0F9A3A7D0388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747CDB1F-ABA4-49AB-85A7-7C6574D50053}">
      <dgm:prSet phldrT="[Text]"/>
      <dgm:spPr/>
      <dgm:t>
        <a:bodyPr/>
        <a:lstStyle/>
        <a:p>
          <a:r>
            <a:rPr lang="en-GB" dirty="0"/>
            <a:t>Confident control</a:t>
          </a:r>
        </a:p>
      </dgm:t>
    </dgm:pt>
    <dgm:pt modelId="{F696545D-74D8-409F-B79F-15036A4967AF}" type="parTrans" cxnId="{714384FD-BFC1-4A55-A9A8-8266AF61CEAF}">
      <dgm:prSet/>
      <dgm:spPr/>
      <dgm:t>
        <a:bodyPr/>
        <a:lstStyle/>
        <a:p>
          <a:endParaRPr lang="en-GB"/>
        </a:p>
      </dgm:t>
    </dgm:pt>
    <dgm:pt modelId="{53BA3CB3-46FB-4208-8671-1A758206D1F9}" type="sibTrans" cxnId="{714384FD-BFC1-4A55-A9A8-8266AF61CEAF}">
      <dgm:prSet/>
      <dgm:spPr/>
      <dgm:t>
        <a:bodyPr/>
        <a:lstStyle/>
        <a:p>
          <a:endParaRPr lang="en-GB"/>
        </a:p>
      </dgm:t>
    </dgm:pt>
    <dgm:pt modelId="{7B697E85-DF81-4ED2-88CA-2E4AFF66490C}">
      <dgm:prSet phldrT="[Text]"/>
      <dgm:spPr/>
      <dgm:t>
        <a:bodyPr/>
        <a:lstStyle/>
        <a:p>
          <a:r>
            <a:rPr lang="en-GB" dirty="0"/>
            <a:t>Model risk taking</a:t>
          </a:r>
        </a:p>
      </dgm:t>
    </dgm:pt>
    <dgm:pt modelId="{7A9322AC-D7CB-43E2-ADC9-9F43BFC4EB18}" type="parTrans" cxnId="{2AE306C0-3A7E-4C6B-B7A2-A5E84B196C1A}">
      <dgm:prSet/>
      <dgm:spPr/>
      <dgm:t>
        <a:bodyPr/>
        <a:lstStyle/>
        <a:p>
          <a:endParaRPr lang="en-GB"/>
        </a:p>
      </dgm:t>
    </dgm:pt>
    <dgm:pt modelId="{98CCB10F-C2C1-4210-8C99-C7B1EEBA39DC}" type="sibTrans" cxnId="{2AE306C0-3A7E-4C6B-B7A2-A5E84B196C1A}">
      <dgm:prSet/>
      <dgm:spPr/>
      <dgm:t>
        <a:bodyPr/>
        <a:lstStyle/>
        <a:p>
          <a:endParaRPr lang="en-GB"/>
        </a:p>
      </dgm:t>
    </dgm:pt>
    <dgm:pt modelId="{F9D317D3-EA4A-48FE-8038-45A3B8F44E7C}">
      <dgm:prSet phldrT="[Text]"/>
      <dgm:spPr/>
      <dgm:t>
        <a:bodyPr/>
        <a:lstStyle/>
        <a:p>
          <a:r>
            <a:rPr lang="en-GB" dirty="0"/>
            <a:t>Praise the process</a:t>
          </a:r>
        </a:p>
      </dgm:t>
    </dgm:pt>
    <dgm:pt modelId="{F1F10E2F-AB1D-437D-9117-9CF0864EE9F1}" type="parTrans" cxnId="{3C0EE62D-1871-4ACD-969D-C014EF6B40E0}">
      <dgm:prSet/>
      <dgm:spPr/>
      <dgm:t>
        <a:bodyPr/>
        <a:lstStyle/>
        <a:p>
          <a:endParaRPr lang="en-GB"/>
        </a:p>
      </dgm:t>
    </dgm:pt>
    <dgm:pt modelId="{FA4361A6-9A5A-4264-A845-7525159A87F2}" type="sibTrans" cxnId="{3C0EE62D-1871-4ACD-969D-C014EF6B40E0}">
      <dgm:prSet/>
      <dgm:spPr/>
      <dgm:t>
        <a:bodyPr/>
        <a:lstStyle/>
        <a:p>
          <a:endParaRPr lang="en-GB"/>
        </a:p>
      </dgm:t>
    </dgm:pt>
    <dgm:pt modelId="{F86940B3-7B2F-4604-A211-CB1B7DEECA76}" type="pres">
      <dgm:prSet presAssocID="{884AFB48-099C-42CE-B394-0F9A3A7D0388}" presName="Name0" presStyleCnt="0">
        <dgm:presLayoutVars>
          <dgm:dir/>
          <dgm:resizeHandles val="exact"/>
        </dgm:presLayoutVars>
      </dgm:prSet>
      <dgm:spPr/>
    </dgm:pt>
    <dgm:pt modelId="{C735147F-6012-4D6B-ACB6-1B9A40BBEC29}" type="pres">
      <dgm:prSet presAssocID="{747CDB1F-ABA4-49AB-85A7-7C6574D50053}" presName="node" presStyleLbl="node1" presStyleIdx="0" presStyleCnt="3">
        <dgm:presLayoutVars>
          <dgm:bulletEnabled val="1"/>
        </dgm:presLayoutVars>
      </dgm:prSet>
      <dgm:spPr/>
    </dgm:pt>
    <dgm:pt modelId="{860D4A8A-4CDA-4B7C-A70E-4D3D1F6011BE}" type="pres">
      <dgm:prSet presAssocID="{53BA3CB3-46FB-4208-8671-1A758206D1F9}" presName="sibTrans" presStyleLbl="sibTrans2D1" presStyleIdx="0" presStyleCnt="2"/>
      <dgm:spPr/>
    </dgm:pt>
    <dgm:pt modelId="{487ED7C5-BE0E-4EC9-8416-48271CA78E75}" type="pres">
      <dgm:prSet presAssocID="{53BA3CB3-46FB-4208-8671-1A758206D1F9}" presName="connectorText" presStyleLbl="sibTrans2D1" presStyleIdx="0" presStyleCnt="2"/>
      <dgm:spPr/>
    </dgm:pt>
    <dgm:pt modelId="{C32222D5-8106-4A7B-A0E3-17B7D30B1C24}" type="pres">
      <dgm:prSet presAssocID="{7B697E85-DF81-4ED2-88CA-2E4AFF66490C}" presName="node" presStyleLbl="node1" presStyleIdx="1" presStyleCnt="3">
        <dgm:presLayoutVars>
          <dgm:bulletEnabled val="1"/>
        </dgm:presLayoutVars>
      </dgm:prSet>
      <dgm:spPr/>
    </dgm:pt>
    <dgm:pt modelId="{39940B2F-4887-4006-B157-D3791167D816}" type="pres">
      <dgm:prSet presAssocID="{98CCB10F-C2C1-4210-8C99-C7B1EEBA39DC}" presName="sibTrans" presStyleLbl="sibTrans2D1" presStyleIdx="1" presStyleCnt="2"/>
      <dgm:spPr/>
    </dgm:pt>
    <dgm:pt modelId="{D9585D73-AA01-47FD-9880-98AB0421EF15}" type="pres">
      <dgm:prSet presAssocID="{98CCB10F-C2C1-4210-8C99-C7B1EEBA39DC}" presName="connectorText" presStyleLbl="sibTrans2D1" presStyleIdx="1" presStyleCnt="2"/>
      <dgm:spPr/>
    </dgm:pt>
    <dgm:pt modelId="{1BCCCB1C-5ECD-4226-9B52-275EE0EA5FC8}" type="pres">
      <dgm:prSet presAssocID="{F9D317D3-EA4A-48FE-8038-45A3B8F44E7C}" presName="node" presStyleLbl="node1" presStyleIdx="2" presStyleCnt="3">
        <dgm:presLayoutVars>
          <dgm:bulletEnabled val="1"/>
        </dgm:presLayoutVars>
      </dgm:prSet>
      <dgm:spPr/>
    </dgm:pt>
  </dgm:ptLst>
  <dgm:cxnLst>
    <dgm:cxn modelId="{EA6E4B0F-45C6-4A5E-A7FB-045193BDEAA3}" type="presOf" srcId="{7B697E85-DF81-4ED2-88CA-2E4AFF66490C}" destId="{C32222D5-8106-4A7B-A0E3-17B7D30B1C24}" srcOrd="0" destOrd="0" presId="urn:microsoft.com/office/officeart/2005/8/layout/process1"/>
    <dgm:cxn modelId="{3545FC13-0F43-42FD-9428-3341917D0761}" type="presOf" srcId="{98CCB10F-C2C1-4210-8C99-C7B1EEBA39DC}" destId="{39940B2F-4887-4006-B157-D3791167D816}" srcOrd="0" destOrd="0" presId="urn:microsoft.com/office/officeart/2005/8/layout/process1"/>
    <dgm:cxn modelId="{F8A61E16-845F-4D86-9312-E019B813E40C}" type="presOf" srcId="{53BA3CB3-46FB-4208-8671-1A758206D1F9}" destId="{487ED7C5-BE0E-4EC9-8416-48271CA78E75}" srcOrd="1" destOrd="0" presId="urn:microsoft.com/office/officeart/2005/8/layout/process1"/>
    <dgm:cxn modelId="{3C0EE62D-1871-4ACD-969D-C014EF6B40E0}" srcId="{884AFB48-099C-42CE-B394-0F9A3A7D0388}" destId="{F9D317D3-EA4A-48FE-8038-45A3B8F44E7C}" srcOrd="2" destOrd="0" parTransId="{F1F10E2F-AB1D-437D-9117-9CF0864EE9F1}" sibTransId="{FA4361A6-9A5A-4264-A845-7525159A87F2}"/>
    <dgm:cxn modelId="{96078481-5755-45E3-B052-450D2D2CA078}" type="presOf" srcId="{F9D317D3-EA4A-48FE-8038-45A3B8F44E7C}" destId="{1BCCCB1C-5ECD-4226-9B52-275EE0EA5FC8}" srcOrd="0" destOrd="0" presId="urn:microsoft.com/office/officeart/2005/8/layout/process1"/>
    <dgm:cxn modelId="{24966199-51C0-42AD-89D5-A48AD3B0EBAD}" type="presOf" srcId="{884AFB48-099C-42CE-B394-0F9A3A7D0388}" destId="{F86940B3-7B2F-4604-A211-CB1B7DEECA76}" srcOrd="0" destOrd="0" presId="urn:microsoft.com/office/officeart/2005/8/layout/process1"/>
    <dgm:cxn modelId="{8A24A89D-2951-40CA-B739-22A00F14A28E}" type="presOf" srcId="{747CDB1F-ABA4-49AB-85A7-7C6574D50053}" destId="{C735147F-6012-4D6B-ACB6-1B9A40BBEC29}" srcOrd="0" destOrd="0" presId="urn:microsoft.com/office/officeart/2005/8/layout/process1"/>
    <dgm:cxn modelId="{893803C0-F49C-4D69-A4CA-027D65AC619F}" type="presOf" srcId="{53BA3CB3-46FB-4208-8671-1A758206D1F9}" destId="{860D4A8A-4CDA-4B7C-A70E-4D3D1F6011BE}" srcOrd="0" destOrd="0" presId="urn:microsoft.com/office/officeart/2005/8/layout/process1"/>
    <dgm:cxn modelId="{2AE306C0-3A7E-4C6B-B7A2-A5E84B196C1A}" srcId="{884AFB48-099C-42CE-B394-0F9A3A7D0388}" destId="{7B697E85-DF81-4ED2-88CA-2E4AFF66490C}" srcOrd="1" destOrd="0" parTransId="{7A9322AC-D7CB-43E2-ADC9-9F43BFC4EB18}" sibTransId="{98CCB10F-C2C1-4210-8C99-C7B1EEBA39DC}"/>
    <dgm:cxn modelId="{714384FD-BFC1-4A55-A9A8-8266AF61CEAF}" srcId="{884AFB48-099C-42CE-B394-0F9A3A7D0388}" destId="{747CDB1F-ABA4-49AB-85A7-7C6574D50053}" srcOrd="0" destOrd="0" parTransId="{F696545D-74D8-409F-B79F-15036A4967AF}" sibTransId="{53BA3CB3-46FB-4208-8671-1A758206D1F9}"/>
    <dgm:cxn modelId="{1C493CFF-EF17-4885-820A-423C40733D5B}" type="presOf" srcId="{98CCB10F-C2C1-4210-8C99-C7B1EEBA39DC}" destId="{D9585D73-AA01-47FD-9880-98AB0421EF15}" srcOrd="1" destOrd="0" presId="urn:microsoft.com/office/officeart/2005/8/layout/process1"/>
    <dgm:cxn modelId="{44C8429B-17B6-4199-9AD7-6290E00B3FD9}" type="presParOf" srcId="{F86940B3-7B2F-4604-A211-CB1B7DEECA76}" destId="{C735147F-6012-4D6B-ACB6-1B9A40BBEC29}" srcOrd="0" destOrd="0" presId="urn:microsoft.com/office/officeart/2005/8/layout/process1"/>
    <dgm:cxn modelId="{269C05C5-94B2-4D10-B44F-05C0CDB3BC4B}" type="presParOf" srcId="{F86940B3-7B2F-4604-A211-CB1B7DEECA76}" destId="{860D4A8A-4CDA-4B7C-A70E-4D3D1F6011BE}" srcOrd="1" destOrd="0" presId="urn:microsoft.com/office/officeart/2005/8/layout/process1"/>
    <dgm:cxn modelId="{8F250DC0-ABC0-4266-9150-74B42DF30F22}" type="presParOf" srcId="{860D4A8A-4CDA-4B7C-A70E-4D3D1F6011BE}" destId="{487ED7C5-BE0E-4EC9-8416-48271CA78E75}" srcOrd="0" destOrd="0" presId="urn:microsoft.com/office/officeart/2005/8/layout/process1"/>
    <dgm:cxn modelId="{7023F2B6-11C6-4C29-A501-F44B0ECFD65A}" type="presParOf" srcId="{F86940B3-7B2F-4604-A211-CB1B7DEECA76}" destId="{C32222D5-8106-4A7B-A0E3-17B7D30B1C24}" srcOrd="2" destOrd="0" presId="urn:microsoft.com/office/officeart/2005/8/layout/process1"/>
    <dgm:cxn modelId="{F23BF661-A98D-4B83-8B2E-FBC7C71A2577}" type="presParOf" srcId="{F86940B3-7B2F-4604-A211-CB1B7DEECA76}" destId="{39940B2F-4887-4006-B157-D3791167D816}" srcOrd="3" destOrd="0" presId="urn:microsoft.com/office/officeart/2005/8/layout/process1"/>
    <dgm:cxn modelId="{AB948C86-E6AD-4B50-950F-28A9C53D522A}" type="presParOf" srcId="{39940B2F-4887-4006-B157-D3791167D816}" destId="{D9585D73-AA01-47FD-9880-98AB0421EF15}" srcOrd="0" destOrd="0" presId="urn:microsoft.com/office/officeart/2005/8/layout/process1"/>
    <dgm:cxn modelId="{328DA11E-356E-49EB-8202-20B2886DD780}" type="presParOf" srcId="{F86940B3-7B2F-4604-A211-CB1B7DEECA76}" destId="{1BCCCB1C-5ECD-4226-9B52-275EE0EA5FC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96D261-6D80-4396-B8F2-37315349A68E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FA759E47-07EC-4A24-9890-1003149086B1}">
      <dgm:prSet phldrT="[Text]" custT="1"/>
      <dgm:spPr>
        <a:solidFill>
          <a:srgbClr val="3333FF"/>
        </a:solidFill>
      </dgm:spPr>
      <dgm:t>
        <a:bodyPr/>
        <a:lstStyle/>
        <a:p>
          <a:endParaRPr lang="en-GB" sz="3200" dirty="0"/>
        </a:p>
      </dgm:t>
    </dgm:pt>
    <dgm:pt modelId="{2ECAF1DC-6406-4018-B1F6-0EE96BA2FC5D}" type="parTrans" cxnId="{BAB244CD-5D10-4751-8686-71D4CB388110}">
      <dgm:prSet/>
      <dgm:spPr/>
      <dgm:t>
        <a:bodyPr/>
        <a:lstStyle/>
        <a:p>
          <a:endParaRPr lang="en-GB" sz="3200"/>
        </a:p>
      </dgm:t>
    </dgm:pt>
    <dgm:pt modelId="{74439453-85CD-425D-A107-8D774B742FA8}" type="sibTrans" cxnId="{BAB244CD-5D10-4751-8686-71D4CB388110}">
      <dgm:prSet/>
      <dgm:spPr/>
      <dgm:t>
        <a:bodyPr/>
        <a:lstStyle/>
        <a:p>
          <a:endParaRPr lang="en-GB" sz="3200"/>
        </a:p>
      </dgm:t>
    </dgm:pt>
    <dgm:pt modelId="{FE3D7BE6-319C-434C-B91A-DCEAC888C646}">
      <dgm:prSet phldrT="[Text]" custT="1"/>
      <dgm:spPr>
        <a:solidFill>
          <a:srgbClr val="FFC000"/>
        </a:solidFill>
      </dgm:spPr>
      <dgm:t>
        <a:bodyPr/>
        <a:lstStyle/>
        <a:p>
          <a:endParaRPr lang="en-GB" sz="3200" dirty="0"/>
        </a:p>
      </dgm:t>
    </dgm:pt>
    <dgm:pt modelId="{7F7C6247-585B-4942-834F-C708FCC220D9}" type="parTrans" cxnId="{D4AC2F0B-B2CB-492B-B936-752C8F17BB04}">
      <dgm:prSet/>
      <dgm:spPr/>
      <dgm:t>
        <a:bodyPr/>
        <a:lstStyle/>
        <a:p>
          <a:endParaRPr lang="en-GB" sz="3200"/>
        </a:p>
      </dgm:t>
    </dgm:pt>
    <dgm:pt modelId="{4A57FEFB-6477-4609-AC9F-FAE186FCE596}" type="sibTrans" cxnId="{D4AC2F0B-B2CB-492B-B936-752C8F17BB04}">
      <dgm:prSet/>
      <dgm:spPr/>
      <dgm:t>
        <a:bodyPr/>
        <a:lstStyle/>
        <a:p>
          <a:endParaRPr lang="en-GB" sz="3200"/>
        </a:p>
      </dgm:t>
    </dgm:pt>
    <dgm:pt modelId="{0A8709E7-670E-496E-963F-619F17C7DD2A}">
      <dgm:prSet phldrT="[Text]" custT="1"/>
      <dgm:spPr>
        <a:solidFill>
          <a:srgbClr val="FF0000"/>
        </a:solidFill>
      </dgm:spPr>
      <dgm:t>
        <a:bodyPr/>
        <a:lstStyle/>
        <a:p>
          <a:endParaRPr lang="en-GB" sz="3200" dirty="0"/>
        </a:p>
      </dgm:t>
    </dgm:pt>
    <dgm:pt modelId="{02CA06A9-F135-4E48-9498-B60943940F2F}" type="parTrans" cxnId="{A6AB398F-535A-4580-85D6-014E23767847}">
      <dgm:prSet/>
      <dgm:spPr/>
      <dgm:t>
        <a:bodyPr/>
        <a:lstStyle/>
        <a:p>
          <a:endParaRPr lang="en-GB" sz="3200"/>
        </a:p>
      </dgm:t>
    </dgm:pt>
    <dgm:pt modelId="{7522B55D-574B-4586-B7E7-2059219B6998}" type="sibTrans" cxnId="{A6AB398F-535A-4580-85D6-014E23767847}">
      <dgm:prSet/>
      <dgm:spPr/>
      <dgm:t>
        <a:bodyPr/>
        <a:lstStyle/>
        <a:p>
          <a:endParaRPr lang="en-GB" sz="3200"/>
        </a:p>
      </dgm:t>
    </dgm:pt>
    <dgm:pt modelId="{AD778554-E2A2-4E56-91B5-F80847F3356F}">
      <dgm:prSet phldrT="[Text]" custT="1"/>
      <dgm:spPr>
        <a:solidFill>
          <a:srgbClr val="00B050"/>
        </a:solidFill>
      </dgm:spPr>
      <dgm:t>
        <a:bodyPr/>
        <a:lstStyle/>
        <a:p>
          <a:endParaRPr lang="en-GB" sz="3200" dirty="0"/>
        </a:p>
      </dgm:t>
    </dgm:pt>
    <dgm:pt modelId="{3C9C14C4-8960-41F3-8BC5-55D0FABDB5BC}" type="parTrans" cxnId="{82DFBE22-F1B4-47F1-9BCA-5B1DEECB068A}">
      <dgm:prSet/>
      <dgm:spPr/>
      <dgm:t>
        <a:bodyPr/>
        <a:lstStyle/>
        <a:p>
          <a:endParaRPr lang="en-GB" sz="3200"/>
        </a:p>
      </dgm:t>
    </dgm:pt>
    <dgm:pt modelId="{9262E99F-4B72-4C2D-84D4-59A6956DDB0E}" type="sibTrans" cxnId="{82DFBE22-F1B4-47F1-9BCA-5B1DEECB068A}">
      <dgm:prSet/>
      <dgm:spPr/>
      <dgm:t>
        <a:bodyPr/>
        <a:lstStyle/>
        <a:p>
          <a:endParaRPr lang="en-GB" sz="3200"/>
        </a:p>
      </dgm:t>
    </dgm:pt>
    <dgm:pt modelId="{2BF230DC-C833-4224-B491-7D74EBBEF3E0}">
      <dgm:prSet phldrT="[Text]" custT="1"/>
      <dgm:spPr>
        <a:solidFill>
          <a:srgbClr val="FFFF00"/>
        </a:solidFill>
      </dgm:spPr>
      <dgm:t>
        <a:bodyPr/>
        <a:lstStyle/>
        <a:p>
          <a:endParaRPr lang="en-GB" sz="3200" dirty="0"/>
        </a:p>
      </dgm:t>
    </dgm:pt>
    <dgm:pt modelId="{55DBD060-FE9F-4783-BBF9-06418B2E0105}" type="parTrans" cxnId="{BF796893-3843-4520-B550-60108D6F2367}">
      <dgm:prSet/>
      <dgm:spPr/>
      <dgm:t>
        <a:bodyPr/>
        <a:lstStyle/>
        <a:p>
          <a:endParaRPr lang="en-GB" sz="3200"/>
        </a:p>
      </dgm:t>
    </dgm:pt>
    <dgm:pt modelId="{C0F4D2B5-9488-470D-98DF-A9F944845B40}" type="sibTrans" cxnId="{BF796893-3843-4520-B550-60108D6F2367}">
      <dgm:prSet/>
      <dgm:spPr/>
      <dgm:t>
        <a:bodyPr/>
        <a:lstStyle/>
        <a:p>
          <a:endParaRPr lang="en-GB" sz="3200"/>
        </a:p>
      </dgm:t>
    </dgm:pt>
    <dgm:pt modelId="{CB70194E-6537-4572-81EB-E6FFF7606490}" type="pres">
      <dgm:prSet presAssocID="{4996D261-6D80-4396-B8F2-37315349A68E}" presName="Name0" presStyleCnt="0">
        <dgm:presLayoutVars>
          <dgm:dir/>
          <dgm:animLvl val="lvl"/>
          <dgm:resizeHandles val="exact"/>
        </dgm:presLayoutVars>
      </dgm:prSet>
      <dgm:spPr/>
    </dgm:pt>
    <dgm:pt modelId="{48CA8985-7CAF-4419-957C-F7792B67A9B1}" type="pres">
      <dgm:prSet presAssocID="{FA759E47-07EC-4A24-9890-1003149086B1}" presName="Name8" presStyleCnt="0"/>
      <dgm:spPr/>
    </dgm:pt>
    <dgm:pt modelId="{16DFE7B4-BF57-401F-9B71-07D62B3BA625}" type="pres">
      <dgm:prSet presAssocID="{FA759E47-07EC-4A24-9890-1003149086B1}" presName="level" presStyleLbl="node1" presStyleIdx="0" presStyleCnt="5">
        <dgm:presLayoutVars>
          <dgm:chMax val="1"/>
          <dgm:bulletEnabled val="1"/>
        </dgm:presLayoutVars>
      </dgm:prSet>
      <dgm:spPr/>
    </dgm:pt>
    <dgm:pt modelId="{390EBEA2-8401-4F36-943A-192C67F2B696}" type="pres">
      <dgm:prSet presAssocID="{FA759E47-07EC-4A24-9890-1003149086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04E472E-12E4-4042-8726-2322EB859498}" type="pres">
      <dgm:prSet presAssocID="{AD778554-E2A2-4E56-91B5-F80847F3356F}" presName="Name8" presStyleCnt="0"/>
      <dgm:spPr/>
    </dgm:pt>
    <dgm:pt modelId="{0789A2CA-68C5-4BA0-BB80-42265418F259}" type="pres">
      <dgm:prSet presAssocID="{AD778554-E2A2-4E56-91B5-F80847F3356F}" presName="level" presStyleLbl="node1" presStyleIdx="1" presStyleCnt="5">
        <dgm:presLayoutVars>
          <dgm:chMax val="1"/>
          <dgm:bulletEnabled val="1"/>
        </dgm:presLayoutVars>
      </dgm:prSet>
      <dgm:spPr/>
    </dgm:pt>
    <dgm:pt modelId="{4CA13601-BBB8-4E20-9143-DCD2A7D994F7}" type="pres">
      <dgm:prSet presAssocID="{AD778554-E2A2-4E56-91B5-F80847F3356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7B2C689-19F8-4C5C-A3B8-342DF6A7F623}" type="pres">
      <dgm:prSet presAssocID="{2BF230DC-C833-4224-B491-7D74EBBEF3E0}" presName="Name8" presStyleCnt="0"/>
      <dgm:spPr/>
    </dgm:pt>
    <dgm:pt modelId="{BEC493F8-3FB2-4231-8F88-01FE0460EB31}" type="pres">
      <dgm:prSet presAssocID="{2BF230DC-C833-4224-B491-7D74EBBEF3E0}" presName="level" presStyleLbl="node1" presStyleIdx="2" presStyleCnt="5">
        <dgm:presLayoutVars>
          <dgm:chMax val="1"/>
          <dgm:bulletEnabled val="1"/>
        </dgm:presLayoutVars>
      </dgm:prSet>
      <dgm:spPr/>
    </dgm:pt>
    <dgm:pt modelId="{29B1E422-539A-4DC3-8215-441888D1D2DB}" type="pres">
      <dgm:prSet presAssocID="{2BF230DC-C833-4224-B491-7D74EBBEF3E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477041E-BB6E-4CAC-B02B-D8D007C5273B}" type="pres">
      <dgm:prSet presAssocID="{FE3D7BE6-319C-434C-B91A-DCEAC888C646}" presName="Name8" presStyleCnt="0"/>
      <dgm:spPr/>
    </dgm:pt>
    <dgm:pt modelId="{F88BE93D-C30C-420D-9510-2E7401DC6BBE}" type="pres">
      <dgm:prSet presAssocID="{FE3D7BE6-319C-434C-B91A-DCEAC888C646}" presName="level" presStyleLbl="node1" presStyleIdx="3" presStyleCnt="5">
        <dgm:presLayoutVars>
          <dgm:chMax val="1"/>
          <dgm:bulletEnabled val="1"/>
        </dgm:presLayoutVars>
      </dgm:prSet>
      <dgm:spPr/>
    </dgm:pt>
    <dgm:pt modelId="{C71FB18B-1ACB-4C20-A9A1-CDF3FB88F4F1}" type="pres">
      <dgm:prSet presAssocID="{FE3D7BE6-319C-434C-B91A-DCEAC888C64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2214A09-0486-452F-AD3F-531CA2ED103B}" type="pres">
      <dgm:prSet presAssocID="{0A8709E7-670E-496E-963F-619F17C7DD2A}" presName="Name8" presStyleCnt="0"/>
      <dgm:spPr/>
    </dgm:pt>
    <dgm:pt modelId="{D24A2C5A-B6A5-414F-A626-193AFA03CFD2}" type="pres">
      <dgm:prSet presAssocID="{0A8709E7-670E-496E-963F-619F17C7DD2A}" presName="level" presStyleLbl="node1" presStyleIdx="4" presStyleCnt="5">
        <dgm:presLayoutVars>
          <dgm:chMax val="1"/>
          <dgm:bulletEnabled val="1"/>
        </dgm:presLayoutVars>
      </dgm:prSet>
      <dgm:spPr/>
    </dgm:pt>
    <dgm:pt modelId="{88BE6407-9F23-48BB-81A9-B8D3E4139582}" type="pres">
      <dgm:prSet presAssocID="{0A8709E7-670E-496E-963F-619F17C7DD2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4AC2F0B-B2CB-492B-B936-752C8F17BB04}" srcId="{4996D261-6D80-4396-B8F2-37315349A68E}" destId="{FE3D7BE6-319C-434C-B91A-DCEAC888C646}" srcOrd="3" destOrd="0" parTransId="{7F7C6247-585B-4942-834F-C708FCC220D9}" sibTransId="{4A57FEFB-6477-4609-AC9F-FAE186FCE596}"/>
    <dgm:cxn modelId="{82DFBE22-F1B4-47F1-9BCA-5B1DEECB068A}" srcId="{4996D261-6D80-4396-B8F2-37315349A68E}" destId="{AD778554-E2A2-4E56-91B5-F80847F3356F}" srcOrd="1" destOrd="0" parTransId="{3C9C14C4-8960-41F3-8BC5-55D0FABDB5BC}" sibTransId="{9262E99F-4B72-4C2D-84D4-59A6956DDB0E}"/>
    <dgm:cxn modelId="{E801B033-DA17-497A-ADCA-CDF8C9CD4BCD}" type="presOf" srcId="{FE3D7BE6-319C-434C-B91A-DCEAC888C646}" destId="{F88BE93D-C30C-420D-9510-2E7401DC6BBE}" srcOrd="0" destOrd="0" presId="urn:microsoft.com/office/officeart/2005/8/layout/pyramid1"/>
    <dgm:cxn modelId="{60D1FF67-6F44-4ECD-A721-F3479B041A67}" type="presOf" srcId="{AD778554-E2A2-4E56-91B5-F80847F3356F}" destId="{4CA13601-BBB8-4E20-9143-DCD2A7D994F7}" srcOrd="1" destOrd="0" presId="urn:microsoft.com/office/officeart/2005/8/layout/pyramid1"/>
    <dgm:cxn modelId="{24D2766A-A2FE-4BFA-A7B9-87D03C492406}" type="presOf" srcId="{FA759E47-07EC-4A24-9890-1003149086B1}" destId="{390EBEA2-8401-4F36-943A-192C67F2B696}" srcOrd="1" destOrd="0" presId="urn:microsoft.com/office/officeart/2005/8/layout/pyramid1"/>
    <dgm:cxn modelId="{FD7A7D70-D171-4102-AD81-B7F337019E0D}" type="presOf" srcId="{2BF230DC-C833-4224-B491-7D74EBBEF3E0}" destId="{BEC493F8-3FB2-4231-8F88-01FE0460EB31}" srcOrd="0" destOrd="0" presId="urn:microsoft.com/office/officeart/2005/8/layout/pyramid1"/>
    <dgm:cxn modelId="{E4C59985-85B2-4297-A370-315D92231CCB}" type="presOf" srcId="{0A8709E7-670E-496E-963F-619F17C7DD2A}" destId="{88BE6407-9F23-48BB-81A9-B8D3E4139582}" srcOrd="1" destOrd="0" presId="urn:microsoft.com/office/officeart/2005/8/layout/pyramid1"/>
    <dgm:cxn modelId="{480F9A86-4A83-43DD-82DE-D4F965083CD4}" type="presOf" srcId="{FA759E47-07EC-4A24-9890-1003149086B1}" destId="{16DFE7B4-BF57-401F-9B71-07D62B3BA625}" srcOrd="0" destOrd="0" presId="urn:microsoft.com/office/officeart/2005/8/layout/pyramid1"/>
    <dgm:cxn modelId="{A6AB398F-535A-4580-85D6-014E23767847}" srcId="{4996D261-6D80-4396-B8F2-37315349A68E}" destId="{0A8709E7-670E-496E-963F-619F17C7DD2A}" srcOrd="4" destOrd="0" parTransId="{02CA06A9-F135-4E48-9498-B60943940F2F}" sibTransId="{7522B55D-574B-4586-B7E7-2059219B6998}"/>
    <dgm:cxn modelId="{BF796893-3843-4520-B550-60108D6F2367}" srcId="{4996D261-6D80-4396-B8F2-37315349A68E}" destId="{2BF230DC-C833-4224-B491-7D74EBBEF3E0}" srcOrd="2" destOrd="0" parTransId="{55DBD060-FE9F-4783-BBF9-06418B2E0105}" sibTransId="{C0F4D2B5-9488-470D-98DF-A9F944845B40}"/>
    <dgm:cxn modelId="{066A86C3-07B9-420F-93A6-EC4D426D854E}" type="presOf" srcId="{AD778554-E2A2-4E56-91B5-F80847F3356F}" destId="{0789A2CA-68C5-4BA0-BB80-42265418F259}" srcOrd="0" destOrd="0" presId="urn:microsoft.com/office/officeart/2005/8/layout/pyramid1"/>
    <dgm:cxn modelId="{BAB244CD-5D10-4751-8686-71D4CB388110}" srcId="{4996D261-6D80-4396-B8F2-37315349A68E}" destId="{FA759E47-07EC-4A24-9890-1003149086B1}" srcOrd="0" destOrd="0" parTransId="{2ECAF1DC-6406-4018-B1F6-0EE96BA2FC5D}" sibTransId="{74439453-85CD-425D-A107-8D774B742FA8}"/>
    <dgm:cxn modelId="{E773E7E5-A924-42FE-9F86-DEBE2BC6F81A}" type="presOf" srcId="{4996D261-6D80-4396-B8F2-37315349A68E}" destId="{CB70194E-6537-4572-81EB-E6FFF7606490}" srcOrd="0" destOrd="0" presId="urn:microsoft.com/office/officeart/2005/8/layout/pyramid1"/>
    <dgm:cxn modelId="{773975E9-0542-43C6-A944-50098B762AC7}" type="presOf" srcId="{FE3D7BE6-319C-434C-B91A-DCEAC888C646}" destId="{C71FB18B-1ACB-4C20-A9A1-CDF3FB88F4F1}" srcOrd="1" destOrd="0" presId="urn:microsoft.com/office/officeart/2005/8/layout/pyramid1"/>
    <dgm:cxn modelId="{360B35EA-1FA0-40B1-B79D-FE13EA5C3246}" type="presOf" srcId="{0A8709E7-670E-496E-963F-619F17C7DD2A}" destId="{D24A2C5A-B6A5-414F-A626-193AFA03CFD2}" srcOrd="0" destOrd="0" presId="urn:microsoft.com/office/officeart/2005/8/layout/pyramid1"/>
    <dgm:cxn modelId="{AFCA15EB-BC69-49F0-A700-EB896CE5CB57}" type="presOf" srcId="{2BF230DC-C833-4224-B491-7D74EBBEF3E0}" destId="{29B1E422-539A-4DC3-8215-441888D1D2DB}" srcOrd="1" destOrd="0" presId="urn:microsoft.com/office/officeart/2005/8/layout/pyramid1"/>
    <dgm:cxn modelId="{D7890BAB-7B51-4140-A1BC-E6DF71B09954}" type="presParOf" srcId="{CB70194E-6537-4572-81EB-E6FFF7606490}" destId="{48CA8985-7CAF-4419-957C-F7792B67A9B1}" srcOrd="0" destOrd="0" presId="urn:microsoft.com/office/officeart/2005/8/layout/pyramid1"/>
    <dgm:cxn modelId="{EDE65D1D-7A7D-47D7-B9B1-2CB9E46D14A2}" type="presParOf" srcId="{48CA8985-7CAF-4419-957C-F7792B67A9B1}" destId="{16DFE7B4-BF57-401F-9B71-07D62B3BA625}" srcOrd="0" destOrd="0" presId="urn:microsoft.com/office/officeart/2005/8/layout/pyramid1"/>
    <dgm:cxn modelId="{B676CAC3-CC19-4E99-A2C5-C4CC5FBAEC48}" type="presParOf" srcId="{48CA8985-7CAF-4419-957C-F7792B67A9B1}" destId="{390EBEA2-8401-4F36-943A-192C67F2B696}" srcOrd="1" destOrd="0" presId="urn:microsoft.com/office/officeart/2005/8/layout/pyramid1"/>
    <dgm:cxn modelId="{0F48A428-7FC6-4396-8F04-0DBF55295435}" type="presParOf" srcId="{CB70194E-6537-4572-81EB-E6FFF7606490}" destId="{304E472E-12E4-4042-8726-2322EB859498}" srcOrd="1" destOrd="0" presId="urn:microsoft.com/office/officeart/2005/8/layout/pyramid1"/>
    <dgm:cxn modelId="{3071D642-FF26-4DD7-A6EF-4921B7C7DC9E}" type="presParOf" srcId="{304E472E-12E4-4042-8726-2322EB859498}" destId="{0789A2CA-68C5-4BA0-BB80-42265418F259}" srcOrd="0" destOrd="0" presId="urn:microsoft.com/office/officeart/2005/8/layout/pyramid1"/>
    <dgm:cxn modelId="{421593C1-A0C9-427D-9D08-ECF3CEF406B0}" type="presParOf" srcId="{304E472E-12E4-4042-8726-2322EB859498}" destId="{4CA13601-BBB8-4E20-9143-DCD2A7D994F7}" srcOrd="1" destOrd="0" presId="urn:microsoft.com/office/officeart/2005/8/layout/pyramid1"/>
    <dgm:cxn modelId="{5AED01E6-2444-49C9-92A0-2B7033A783F0}" type="presParOf" srcId="{CB70194E-6537-4572-81EB-E6FFF7606490}" destId="{07B2C689-19F8-4C5C-A3B8-342DF6A7F623}" srcOrd="2" destOrd="0" presId="urn:microsoft.com/office/officeart/2005/8/layout/pyramid1"/>
    <dgm:cxn modelId="{318724F5-8BCB-45F2-8261-FCE0F6E73C63}" type="presParOf" srcId="{07B2C689-19F8-4C5C-A3B8-342DF6A7F623}" destId="{BEC493F8-3FB2-4231-8F88-01FE0460EB31}" srcOrd="0" destOrd="0" presId="urn:microsoft.com/office/officeart/2005/8/layout/pyramid1"/>
    <dgm:cxn modelId="{5F82BEF0-5A33-42C3-B6DD-F17ADFC4B4D2}" type="presParOf" srcId="{07B2C689-19F8-4C5C-A3B8-342DF6A7F623}" destId="{29B1E422-539A-4DC3-8215-441888D1D2DB}" srcOrd="1" destOrd="0" presId="urn:microsoft.com/office/officeart/2005/8/layout/pyramid1"/>
    <dgm:cxn modelId="{66EB2C0E-B458-4A3E-A152-47E22A55DBFF}" type="presParOf" srcId="{CB70194E-6537-4572-81EB-E6FFF7606490}" destId="{1477041E-BB6E-4CAC-B02B-D8D007C5273B}" srcOrd="3" destOrd="0" presId="urn:microsoft.com/office/officeart/2005/8/layout/pyramid1"/>
    <dgm:cxn modelId="{FE08B7A6-4560-4FE4-A645-6942D5196E9E}" type="presParOf" srcId="{1477041E-BB6E-4CAC-B02B-D8D007C5273B}" destId="{F88BE93D-C30C-420D-9510-2E7401DC6BBE}" srcOrd="0" destOrd="0" presId="urn:microsoft.com/office/officeart/2005/8/layout/pyramid1"/>
    <dgm:cxn modelId="{1EEDB438-0134-4CF8-A4A3-CAA91417A79D}" type="presParOf" srcId="{1477041E-BB6E-4CAC-B02B-D8D007C5273B}" destId="{C71FB18B-1ACB-4C20-A9A1-CDF3FB88F4F1}" srcOrd="1" destOrd="0" presId="urn:microsoft.com/office/officeart/2005/8/layout/pyramid1"/>
    <dgm:cxn modelId="{2992C73D-2B33-4697-B36C-8EF137EFC27A}" type="presParOf" srcId="{CB70194E-6537-4572-81EB-E6FFF7606490}" destId="{D2214A09-0486-452F-AD3F-531CA2ED103B}" srcOrd="4" destOrd="0" presId="urn:microsoft.com/office/officeart/2005/8/layout/pyramid1"/>
    <dgm:cxn modelId="{00AAA136-BD2F-4635-A29D-18F310903445}" type="presParOf" srcId="{D2214A09-0486-452F-AD3F-531CA2ED103B}" destId="{D24A2C5A-B6A5-414F-A626-193AFA03CFD2}" srcOrd="0" destOrd="0" presId="urn:microsoft.com/office/officeart/2005/8/layout/pyramid1"/>
    <dgm:cxn modelId="{52E661CD-BEE4-4E31-BA92-512137566096}" type="presParOf" srcId="{D2214A09-0486-452F-AD3F-531CA2ED103B}" destId="{88BE6407-9F23-48BB-81A9-B8D3E413958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4AFB48-099C-42CE-B394-0F9A3A7D0388}" type="doc">
      <dgm:prSet loTypeId="urn:microsoft.com/office/officeart/2005/8/layout/process1" loCatId="process" qsTypeId="urn:microsoft.com/office/officeart/2005/8/quickstyle/simple1" qsCatId="simple" csTypeId="urn:microsoft.com/office/officeart/2005/8/colors/accent6_5" csCatId="accent6" phldr="1"/>
      <dgm:spPr/>
    </dgm:pt>
    <dgm:pt modelId="{747CDB1F-ABA4-49AB-85A7-7C6574D50053}">
      <dgm:prSet phldrT="[Text]"/>
      <dgm:spPr/>
      <dgm:t>
        <a:bodyPr/>
        <a:lstStyle/>
        <a:p>
          <a:r>
            <a:rPr lang="en-GB" dirty="0"/>
            <a:t>‘Professional love’</a:t>
          </a:r>
        </a:p>
      </dgm:t>
    </dgm:pt>
    <dgm:pt modelId="{F696545D-74D8-409F-B79F-15036A4967AF}" type="parTrans" cxnId="{714384FD-BFC1-4A55-A9A8-8266AF61CEAF}">
      <dgm:prSet/>
      <dgm:spPr/>
      <dgm:t>
        <a:bodyPr/>
        <a:lstStyle/>
        <a:p>
          <a:endParaRPr lang="en-GB"/>
        </a:p>
      </dgm:t>
    </dgm:pt>
    <dgm:pt modelId="{53BA3CB3-46FB-4208-8671-1A758206D1F9}" type="sibTrans" cxnId="{714384FD-BFC1-4A55-A9A8-8266AF61CEAF}">
      <dgm:prSet/>
      <dgm:spPr/>
      <dgm:t>
        <a:bodyPr/>
        <a:lstStyle/>
        <a:p>
          <a:endParaRPr lang="en-GB"/>
        </a:p>
      </dgm:t>
    </dgm:pt>
    <dgm:pt modelId="{7B697E85-DF81-4ED2-88CA-2E4AFF66490C}">
      <dgm:prSet phldrT="[Text]"/>
      <dgm:spPr/>
      <dgm:t>
        <a:bodyPr/>
        <a:lstStyle/>
        <a:p>
          <a:r>
            <a:rPr lang="en-GB" dirty="0"/>
            <a:t>A community of learners</a:t>
          </a:r>
        </a:p>
      </dgm:t>
    </dgm:pt>
    <dgm:pt modelId="{7A9322AC-D7CB-43E2-ADC9-9F43BFC4EB18}" type="parTrans" cxnId="{2AE306C0-3A7E-4C6B-B7A2-A5E84B196C1A}">
      <dgm:prSet/>
      <dgm:spPr/>
      <dgm:t>
        <a:bodyPr/>
        <a:lstStyle/>
        <a:p>
          <a:endParaRPr lang="en-GB"/>
        </a:p>
      </dgm:t>
    </dgm:pt>
    <dgm:pt modelId="{98CCB10F-C2C1-4210-8C99-C7B1EEBA39DC}" type="sibTrans" cxnId="{2AE306C0-3A7E-4C6B-B7A2-A5E84B196C1A}">
      <dgm:prSet/>
      <dgm:spPr/>
      <dgm:t>
        <a:bodyPr/>
        <a:lstStyle/>
        <a:p>
          <a:endParaRPr lang="en-GB"/>
        </a:p>
      </dgm:t>
    </dgm:pt>
    <dgm:pt modelId="{F9D317D3-EA4A-48FE-8038-45A3B8F44E7C}">
      <dgm:prSet phldrT="[Text]"/>
      <dgm:spPr/>
      <dgm:t>
        <a:bodyPr/>
        <a:lstStyle/>
        <a:p>
          <a:r>
            <a:rPr lang="en-GB" dirty="0"/>
            <a:t>Reboot every time</a:t>
          </a:r>
        </a:p>
      </dgm:t>
    </dgm:pt>
    <dgm:pt modelId="{F1F10E2F-AB1D-437D-9117-9CF0864EE9F1}" type="parTrans" cxnId="{3C0EE62D-1871-4ACD-969D-C014EF6B40E0}">
      <dgm:prSet/>
      <dgm:spPr/>
      <dgm:t>
        <a:bodyPr/>
        <a:lstStyle/>
        <a:p>
          <a:endParaRPr lang="en-GB"/>
        </a:p>
      </dgm:t>
    </dgm:pt>
    <dgm:pt modelId="{FA4361A6-9A5A-4264-A845-7525159A87F2}" type="sibTrans" cxnId="{3C0EE62D-1871-4ACD-969D-C014EF6B40E0}">
      <dgm:prSet/>
      <dgm:spPr/>
      <dgm:t>
        <a:bodyPr/>
        <a:lstStyle/>
        <a:p>
          <a:endParaRPr lang="en-GB"/>
        </a:p>
      </dgm:t>
    </dgm:pt>
    <dgm:pt modelId="{F86940B3-7B2F-4604-A211-CB1B7DEECA76}" type="pres">
      <dgm:prSet presAssocID="{884AFB48-099C-42CE-B394-0F9A3A7D0388}" presName="Name0" presStyleCnt="0">
        <dgm:presLayoutVars>
          <dgm:dir/>
          <dgm:resizeHandles val="exact"/>
        </dgm:presLayoutVars>
      </dgm:prSet>
      <dgm:spPr/>
    </dgm:pt>
    <dgm:pt modelId="{C735147F-6012-4D6B-ACB6-1B9A40BBEC29}" type="pres">
      <dgm:prSet presAssocID="{747CDB1F-ABA4-49AB-85A7-7C6574D50053}" presName="node" presStyleLbl="node1" presStyleIdx="0" presStyleCnt="3">
        <dgm:presLayoutVars>
          <dgm:bulletEnabled val="1"/>
        </dgm:presLayoutVars>
      </dgm:prSet>
      <dgm:spPr/>
    </dgm:pt>
    <dgm:pt modelId="{860D4A8A-4CDA-4B7C-A70E-4D3D1F6011BE}" type="pres">
      <dgm:prSet presAssocID="{53BA3CB3-46FB-4208-8671-1A758206D1F9}" presName="sibTrans" presStyleLbl="sibTrans2D1" presStyleIdx="0" presStyleCnt="2"/>
      <dgm:spPr/>
    </dgm:pt>
    <dgm:pt modelId="{487ED7C5-BE0E-4EC9-8416-48271CA78E75}" type="pres">
      <dgm:prSet presAssocID="{53BA3CB3-46FB-4208-8671-1A758206D1F9}" presName="connectorText" presStyleLbl="sibTrans2D1" presStyleIdx="0" presStyleCnt="2"/>
      <dgm:spPr/>
    </dgm:pt>
    <dgm:pt modelId="{C32222D5-8106-4A7B-A0E3-17B7D30B1C24}" type="pres">
      <dgm:prSet presAssocID="{7B697E85-DF81-4ED2-88CA-2E4AFF66490C}" presName="node" presStyleLbl="node1" presStyleIdx="1" presStyleCnt="3">
        <dgm:presLayoutVars>
          <dgm:bulletEnabled val="1"/>
        </dgm:presLayoutVars>
      </dgm:prSet>
      <dgm:spPr/>
    </dgm:pt>
    <dgm:pt modelId="{39940B2F-4887-4006-B157-D3791167D816}" type="pres">
      <dgm:prSet presAssocID="{98CCB10F-C2C1-4210-8C99-C7B1EEBA39DC}" presName="sibTrans" presStyleLbl="sibTrans2D1" presStyleIdx="1" presStyleCnt="2"/>
      <dgm:spPr/>
    </dgm:pt>
    <dgm:pt modelId="{D9585D73-AA01-47FD-9880-98AB0421EF15}" type="pres">
      <dgm:prSet presAssocID="{98CCB10F-C2C1-4210-8C99-C7B1EEBA39DC}" presName="connectorText" presStyleLbl="sibTrans2D1" presStyleIdx="1" presStyleCnt="2"/>
      <dgm:spPr/>
    </dgm:pt>
    <dgm:pt modelId="{1BCCCB1C-5ECD-4226-9B52-275EE0EA5FC8}" type="pres">
      <dgm:prSet presAssocID="{F9D317D3-EA4A-48FE-8038-45A3B8F44E7C}" presName="node" presStyleLbl="node1" presStyleIdx="2" presStyleCnt="3">
        <dgm:presLayoutVars>
          <dgm:bulletEnabled val="1"/>
        </dgm:presLayoutVars>
      </dgm:prSet>
      <dgm:spPr/>
    </dgm:pt>
  </dgm:ptLst>
  <dgm:cxnLst>
    <dgm:cxn modelId="{EA6E4B0F-45C6-4A5E-A7FB-045193BDEAA3}" type="presOf" srcId="{7B697E85-DF81-4ED2-88CA-2E4AFF66490C}" destId="{C32222D5-8106-4A7B-A0E3-17B7D30B1C24}" srcOrd="0" destOrd="0" presId="urn:microsoft.com/office/officeart/2005/8/layout/process1"/>
    <dgm:cxn modelId="{3545FC13-0F43-42FD-9428-3341917D0761}" type="presOf" srcId="{98CCB10F-C2C1-4210-8C99-C7B1EEBA39DC}" destId="{39940B2F-4887-4006-B157-D3791167D816}" srcOrd="0" destOrd="0" presId="urn:microsoft.com/office/officeart/2005/8/layout/process1"/>
    <dgm:cxn modelId="{F8A61E16-845F-4D86-9312-E019B813E40C}" type="presOf" srcId="{53BA3CB3-46FB-4208-8671-1A758206D1F9}" destId="{487ED7C5-BE0E-4EC9-8416-48271CA78E75}" srcOrd="1" destOrd="0" presId="urn:microsoft.com/office/officeart/2005/8/layout/process1"/>
    <dgm:cxn modelId="{3C0EE62D-1871-4ACD-969D-C014EF6B40E0}" srcId="{884AFB48-099C-42CE-B394-0F9A3A7D0388}" destId="{F9D317D3-EA4A-48FE-8038-45A3B8F44E7C}" srcOrd="2" destOrd="0" parTransId="{F1F10E2F-AB1D-437D-9117-9CF0864EE9F1}" sibTransId="{FA4361A6-9A5A-4264-A845-7525159A87F2}"/>
    <dgm:cxn modelId="{96078481-5755-45E3-B052-450D2D2CA078}" type="presOf" srcId="{F9D317D3-EA4A-48FE-8038-45A3B8F44E7C}" destId="{1BCCCB1C-5ECD-4226-9B52-275EE0EA5FC8}" srcOrd="0" destOrd="0" presId="urn:microsoft.com/office/officeart/2005/8/layout/process1"/>
    <dgm:cxn modelId="{24966199-51C0-42AD-89D5-A48AD3B0EBAD}" type="presOf" srcId="{884AFB48-099C-42CE-B394-0F9A3A7D0388}" destId="{F86940B3-7B2F-4604-A211-CB1B7DEECA76}" srcOrd="0" destOrd="0" presId="urn:microsoft.com/office/officeart/2005/8/layout/process1"/>
    <dgm:cxn modelId="{8A24A89D-2951-40CA-B739-22A00F14A28E}" type="presOf" srcId="{747CDB1F-ABA4-49AB-85A7-7C6574D50053}" destId="{C735147F-6012-4D6B-ACB6-1B9A40BBEC29}" srcOrd="0" destOrd="0" presId="urn:microsoft.com/office/officeart/2005/8/layout/process1"/>
    <dgm:cxn modelId="{893803C0-F49C-4D69-A4CA-027D65AC619F}" type="presOf" srcId="{53BA3CB3-46FB-4208-8671-1A758206D1F9}" destId="{860D4A8A-4CDA-4B7C-A70E-4D3D1F6011BE}" srcOrd="0" destOrd="0" presId="urn:microsoft.com/office/officeart/2005/8/layout/process1"/>
    <dgm:cxn modelId="{2AE306C0-3A7E-4C6B-B7A2-A5E84B196C1A}" srcId="{884AFB48-099C-42CE-B394-0F9A3A7D0388}" destId="{7B697E85-DF81-4ED2-88CA-2E4AFF66490C}" srcOrd="1" destOrd="0" parTransId="{7A9322AC-D7CB-43E2-ADC9-9F43BFC4EB18}" sibTransId="{98CCB10F-C2C1-4210-8C99-C7B1EEBA39DC}"/>
    <dgm:cxn modelId="{714384FD-BFC1-4A55-A9A8-8266AF61CEAF}" srcId="{884AFB48-099C-42CE-B394-0F9A3A7D0388}" destId="{747CDB1F-ABA4-49AB-85A7-7C6574D50053}" srcOrd="0" destOrd="0" parTransId="{F696545D-74D8-409F-B79F-15036A4967AF}" sibTransId="{53BA3CB3-46FB-4208-8671-1A758206D1F9}"/>
    <dgm:cxn modelId="{1C493CFF-EF17-4885-820A-423C40733D5B}" type="presOf" srcId="{98CCB10F-C2C1-4210-8C99-C7B1EEBA39DC}" destId="{D9585D73-AA01-47FD-9880-98AB0421EF15}" srcOrd="1" destOrd="0" presId="urn:microsoft.com/office/officeart/2005/8/layout/process1"/>
    <dgm:cxn modelId="{44C8429B-17B6-4199-9AD7-6290E00B3FD9}" type="presParOf" srcId="{F86940B3-7B2F-4604-A211-CB1B7DEECA76}" destId="{C735147F-6012-4D6B-ACB6-1B9A40BBEC29}" srcOrd="0" destOrd="0" presId="urn:microsoft.com/office/officeart/2005/8/layout/process1"/>
    <dgm:cxn modelId="{269C05C5-94B2-4D10-B44F-05C0CDB3BC4B}" type="presParOf" srcId="{F86940B3-7B2F-4604-A211-CB1B7DEECA76}" destId="{860D4A8A-4CDA-4B7C-A70E-4D3D1F6011BE}" srcOrd="1" destOrd="0" presId="urn:microsoft.com/office/officeart/2005/8/layout/process1"/>
    <dgm:cxn modelId="{8F250DC0-ABC0-4266-9150-74B42DF30F22}" type="presParOf" srcId="{860D4A8A-4CDA-4B7C-A70E-4D3D1F6011BE}" destId="{487ED7C5-BE0E-4EC9-8416-48271CA78E75}" srcOrd="0" destOrd="0" presId="urn:microsoft.com/office/officeart/2005/8/layout/process1"/>
    <dgm:cxn modelId="{7023F2B6-11C6-4C29-A501-F44B0ECFD65A}" type="presParOf" srcId="{F86940B3-7B2F-4604-A211-CB1B7DEECA76}" destId="{C32222D5-8106-4A7B-A0E3-17B7D30B1C24}" srcOrd="2" destOrd="0" presId="urn:microsoft.com/office/officeart/2005/8/layout/process1"/>
    <dgm:cxn modelId="{F23BF661-A98D-4B83-8B2E-FBC7C71A2577}" type="presParOf" srcId="{F86940B3-7B2F-4604-A211-CB1B7DEECA76}" destId="{39940B2F-4887-4006-B157-D3791167D816}" srcOrd="3" destOrd="0" presId="urn:microsoft.com/office/officeart/2005/8/layout/process1"/>
    <dgm:cxn modelId="{AB948C86-E6AD-4B50-950F-28A9C53D522A}" type="presParOf" srcId="{39940B2F-4887-4006-B157-D3791167D816}" destId="{D9585D73-AA01-47FD-9880-98AB0421EF15}" srcOrd="0" destOrd="0" presId="urn:microsoft.com/office/officeart/2005/8/layout/process1"/>
    <dgm:cxn modelId="{328DA11E-356E-49EB-8202-20B2886DD780}" type="presParOf" srcId="{F86940B3-7B2F-4604-A211-CB1B7DEECA76}" destId="{1BCCCB1C-5ECD-4226-9B52-275EE0EA5FC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96D261-6D80-4396-B8F2-37315349A68E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FA759E47-07EC-4A24-9890-1003149086B1}">
      <dgm:prSet phldrT="[Text]" custT="1"/>
      <dgm:spPr>
        <a:solidFill>
          <a:srgbClr val="3333FF"/>
        </a:solidFill>
      </dgm:spPr>
      <dgm:t>
        <a:bodyPr/>
        <a:lstStyle/>
        <a:p>
          <a:endParaRPr lang="en-GB" sz="3200" dirty="0"/>
        </a:p>
      </dgm:t>
    </dgm:pt>
    <dgm:pt modelId="{2ECAF1DC-6406-4018-B1F6-0EE96BA2FC5D}" type="parTrans" cxnId="{BAB244CD-5D10-4751-8686-71D4CB388110}">
      <dgm:prSet/>
      <dgm:spPr/>
      <dgm:t>
        <a:bodyPr/>
        <a:lstStyle/>
        <a:p>
          <a:endParaRPr lang="en-GB" sz="3200"/>
        </a:p>
      </dgm:t>
    </dgm:pt>
    <dgm:pt modelId="{74439453-85CD-425D-A107-8D774B742FA8}" type="sibTrans" cxnId="{BAB244CD-5D10-4751-8686-71D4CB388110}">
      <dgm:prSet/>
      <dgm:spPr/>
      <dgm:t>
        <a:bodyPr/>
        <a:lstStyle/>
        <a:p>
          <a:endParaRPr lang="en-GB" sz="3200"/>
        </a:p>
      </dgm:t>
    </dgm:pt>
    <dgm:pt modelId="{FE3D7BE6-319C-434C-B91A-DCEAC888C646}">
      <dgm:prSet phldrT="[Text]" custT="1"/>
      <dgm:spPr>
        <a:solidFill>
          <a:srgbClr val="FFC000"/>
        </a:solidFill>
      </dgm:spPr>
      <dgm:t>
        <a:bodyPr/>
        <a:lstStyle/>
        <a:p>
          <a:endParaRPr lang="en-GB" sz="3200" dirty="0"/>
        </a:p>
      </dgm:t>
    </dgm:pt>
    <dgm:pt modelId="{7F7C6247-585B-4942-834F-C708FCC220D9}" type="parTrans" cxnId="{D4AC2F0B-B2CB-492B-B936-752C8F17BB04}">
      <dgm:prSet/>
      <dgm:spPr/>
      <dgm:t>
        <a:bodyPr/>
        <a:lstStyle/>
        <a:p>
          <a:endParaRPr lang="en-GB" sz="3200"/>
        </a:p>
      </dgm:t>
    </dgm:pt>
    <dgm:pt modelId="{4A57FEFB-6477-4609-AC9F-FAE186FCE596}" type="sibTrans" cxnId="{D4AC2F0B-B2CB-492B-B936-752C8F17BB04}">
      <dgm:prSet/>
      <dgm:spPr/>
      <dgm:t>
        <a:bodyPr/>
        <a:lstStyle/>
        <a:p>
          <a:endParaRPr lang="en-GB" sz="3200"/>
        </a:p>
      </dgm:t>
    </dgm:pt>
    <dgm:pt modelId="{0A8709E7-670E-496E-963F-619F17C7DD2A}">
      <dgm:prSet phldrT="[Text]" custT="1"/>
      <dgm:spPr>
        <a:solidFill>
          <a:srgbClr val="FF0000"/>
        </a:solidFill>
      </dgm:spPr>
      <dgm:t>
        <a:bodyPr/>
        <a:lstStyle/>
        <a:p>
          <a:endParaRPr lang="en-GB" sz="3200" dirty="0"/>
        </a:p>
      </dgm:t>
    </dgm:pt>
    <dgm:pt modelId="{02CA06A9-F135-4E48-9498-B60943940F2F}" type="parTrans" cxnId="{A6AB398F-535A-4580-85D6-014E23767847}">
      <dgm:prSet/>
      <dgm:spPr/>
      <dgm:t>
        <a:bodyPr/>
        <a:lstStyle/>
        <a:p>
          <a:endParaRPr lang="en-GB" sz="3200"/>
        </a:p>
      </dgm:t>
    </dgm:pt>
    <dgm:pt modelId="{7522B55D-574B-4586-B7E7-2059219B6998}" type="sibTrans" cxnId="{A6AB398F-535A-4580-85D6-014E23767847}">
      <dgm:prSet/>
      <dgm:spPr/>
      <dgm:t>
        <a:bodyPr/>
        <a:lstStyle/>
        <a:p>
          <a:endParaRPr lang="en-GB" sz="3200"/>
        </a:p>
      </dgm:t>
    </dgm:pt>
    <dgm:pt modelId="{AD778554-E2A2-4E56-91B5-F80847F3356F}">
      <dgm:prSet phldrT="[Text]" custT="1"/>
      <dgm:spPr>
        <a:solidFill>
          <a:srgbClr val="00B050"/>
        </a:solidFill>
      </dgm:spPr>
      <dgm:t>
        <a:bodyPr/>
        <a:lstStyle/>
        <a:p>
          <a:endParaRPr lang="en-GB" sz="3200" dirty="0"/>
        </a:p>
      </dgm:t>
    </dgm:pt>
    <dgm:pt modelId="{3C9C14C4-8960-41F3-8BC5-55D0FABDB5BC}" type="parTrans" cxnId="{82DFBE22-F1B4-47F1-9BCA-5B1DEECB068A}">
      <dgm:prSet/>
      <dgm:spPr/>
      <dgm:t>
        <a:bodyPr/>
        <a:lstStyle/>
        <a:p>
          <a:endParaRPr lang="en-GB" sz="3200"/>
        </a:p>
      </dgm:t>
    </dgm:pt>
    <dgm:pt modelId="{9262E99F-4B72-4C2D-84D4-59A6956DDB0E}" type="sibTrans" cxnId="{82DFBE22-F1B4-47F1-9BCA-5B1DEECB068A}">
      <dgm:prSet/>
      <dgm:spPr/>
      <dgm:t>
        <a:bodyPr/>
        <a:lstStyle/>
        <a:p>
          <a:endParaRPr lang="en-GB" sz="3200"/>
        </a:p>
      </dgm:t>
    </dgm:pt>
    <dgm:pt modelId="{2BF230DC-C833-4224-B491-7D74EBBEF3E0}">
      <dgm:prSet phldrT="[Text]" custT="1"/>
      <dgm:spPr>
        <a:solidFill>
          <a:srgbClr val="FFFF00"/>
        </a:solidFill>
      </dgm:spPr>
      <dgm:t>
        <a:bodyPr/>
        <a:lstStyle/>
        <a:p>
          <a:endParaRPr lang="en-GB" sz="3200" dirty="0"/>
        </a:p>
      </dgm:t>
    </dgm:pt>
    <dgm:pt modelId="{55DBD060-FE9F-4783-BBF9-06418B2E0105}" type="parTrans" cxnId="{BF796893-3843-4520-B550-60108D6F2367}">
      <dgm:prSet/>
      <dgm:spPr/>
      <dgm:t>
        <a:bodyPr/>
        <a:lstStyle/>
        <a:p>
          <a:endParaRPr lang="en-GB" sz="3200"/>
        </a:p>
      </dgm:t>
    </dgm:pt>
    <dgm:pt modelId="{C0F4D2B5-9488-470D-98DF-A9F944845B40}" type="sibTrans" cxnId="{BF796893-3843-4520-B550-60108D6F2367}">
      <dgm:prSet/>
      <dgm:spPr/>
      <dgm:t>
        <a:bodyPr/>
        <a:lstStyle/>
        <a:p>
          <a:endParaRPr lang="en-GB" sz="3200"/>
        </a:p>
      </dgm:t>
    </dgm:pt>
    <dgm:pt modelId="{CB70194E-6537-4572-81EB-E6FFF7606490}" type="pres">
      <dgm:prSet presAssocID="{4996D261-6D80-4396-B8F2-37315349A68E}" presName="Name0" presStyleCnt="0">
        <dgm:presLayoutVars>
          <dgm:dir/>
          <dgm:animLvl val="lvl"/>
          <dgm:resizeHandles val="exact"/>
        </dgm:presLayoutVars>
      </dgm:prSet>
      <dgm:spPr/>
    </dgm:pt>
    <dgm:pt modelId="{48CA8985-7CAF-4419-957C-F7792B67A9B1}" type="pres">
      <dgm:prSet presAssocID="{FA759E47-07EC-4A24-9890-1003149086B1}" presName="Name8" presStyleCnt="0"/>
      <dgm:spPr/>
    </dgm:pt>
    <dgm:pt modelId="{16DFE7B4-BF57-401F-9B71-07D62B3BA625}" type="pres">
      <dgm:prSet presAssocID="{FA759E47-07EC-4A24-9890-1003149086B1}" presName="level" presStyleLbl="node1" presStyleIdx="0" presStyleCnt="5">
        <dgm:presLayoutVars>
          <dgm:chMax val="1"/>
          <dgm:bulletEnabled val="1"/>
        </dgm:presLayoutVars>
      </dgm:prSet>
      <dgm:spPr/>
    </dgm:pt>
    <dgm:pt modelId="{390EBEA2-8401-4F36-943A-192C67F2B696}" type="pres">
      <dgm:prSet presAssocID="{FA759E47-07EC-4A24-9890-1003149086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04E472E-12E4-4042-8726-2322EB859498}" type="pres">
      <dgm:prSet presAssocID="{AD778554-E2A2-4E56-91B5-F80847F3356F}" presName="Name8" presStyleCnt="0"/>
      <dgm:spPr/>
    </dgm:pt>
    <dgm:pt modelId="{0789A2CA-68C5-4BA0-BB80-42265418F259}" type="pres">
      <dgm:prSet presAssocID="{AD778554-E2A2-4E56-91B5-F80847F3356F}" presName="level" presStyleLbl="node1" presStyleIdx="1" presStyleCnt="5">
        <dgm:presLayoutVars>
          <dgm:chMax val="1"/>
          <dgm:bulletEnabled val="1"/>
        </dgm:presLayoutVars>
      </dgm:prSet>
      <dgm:spPr/>
    </dgm:pt>
    <dgm:pt modelId="{4CA13601-BBB8-4E20-9143-DCD2A7D994F7}" type="pres">
      <dgm:prSet presAssocID="{AD778554-E2A2-4E56-91B5-F80847F3356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7B2C689-19F8-4C5C-A3B8-342DF6A7F623}" type="pres">
      <dgm:prSet presAssocID="{2BF230DC-C833-4224-B491-7D74EBBEF3E0}" presName="Name8" presStyleCnt="0"/>
      <dgm:spPr/>
    </dgm:pt>
    <dgm:pt modelId="{BEC493F8-3FB2-4231-8F88-01FE0460EB31}" type="pres">
      <dgm:prSet presAssocID="{2BF230DC-C833-4224-B491-7D74EBBEF3E0}" presName="level" presStyleLbl="node1" presStyleIdx="2" presStyleCnt="5">
        <dgm:presLayoutVars>
          <dgm:chMax val="1"/>
          <dgm:bulletEnabled val="1"/>
        </dgm:presLayoutVars>
      </dgm:prSet>
      <dgm:spPr/>
    </dgm:pt>
    <dgm:pt modelId="{29B1E422-539A-4DC3-8215-441888D1D2DB}" type="pres">
      <dgm:prSet presAssocID="{2BF230DC-C833-4224-B491-7D74EBBEF3E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477041E-BB6E-4CAC-B02B-D8D007C5273B}" type="pres">
      <dgm:prSet presAssocID="{FE3D7BE6-319C-434C-B91A-DCEAC888C646}" presName="Name8" presStyleCnt="0"/>
      <dgm:spPr/>
    </dgm:pt>
    <dgm:pt modelId="{F88BE93D-C30C-420D-9510-2E7401DC6BBE}" type="pres">
      <dgm:prSet presAssocID="{FE3D7BE6-319C-434C-B91A-DCEAC888C646}" presName="level" presStyleLbl="node1" presStyleIdx="3" presStyleCnt="5">
        <dgm:presLayoutVars>
          <dgm:chMax val="1"/>
          <dgm:bulletEnabled val="1"/>
        </dgm:presLayoutVars>
      </dgm:prSet>
      <dgm:spPr/>
    </dgm:pt>
    <dgm:pt modelId="{C71FB18B-1ACB-4C20-A9A1-CDF3FB88F4F1}" type="pres">
      <dgm:prSet presAssocID="{FE3D7BE6-319C-434C-B91A-DCEAC888C64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2214A09-0486-452F-AD3F-531CA2ED103B}" type="pres">
      <dgm:prSet presAssocID="{0A8709E7-670E-496E-963F-619F17C7DD2A}" presName="Name8" presStyleCnt="0"/>
      <dgm:spPr/>
    </dgm:pt>
    <dgm:pt modelId="{D24A2C5A-B6A5-414F-A626-193AFA03CFD2}" type="pres">
      <dgm:prSet presAssocID="{0A8709E7-670E-496E-963F-619F17C7DD2A}" presName="level" presStyleLbl="node1" presStyleIdx="4" presStyleCnt="5">
        <dgm:presLayoutVars>
          <dgm:chMax val="1"/>
          <dgm:bulletEnabled val="1"/>
        </dgm:presLayoutVars>
      </dgm:prSet>
      <dgm:spPr/>
    </dgm:pt>
    <dgm:pt modelId="{88BE6407-9F23-48BB-81A9-B8D3E4139582}" type="pres">
      <dgm:prSet presAssocID="{0A8709E7-670E-496E-963F-619F17C7DD2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4AC2F0B-B2CB-492B-B936-752C8F17BB04}" srcId="{4996D261-6D80-4396-B8F2-37315349A68E}" destId="{FE3D7BE6-319C-434C-B91A-DCEAC888C646}" srcOrd="3" destOrd="0" parTransId="{7F7C6247-585B-4942-834F-C708FCC220D9}" sibTransId="{4A57FEFB-6477-4609-AC9F-FAE186FCE596}"/>
    <dgm:cxn modelId="{82DFBE22-F1B4-47F1-9BCA-5B1DEECB068A}" srcId="{4996D261-6D80-4396-B8F2-37315349A68E}" destId="{AD778554-E2A2-4E56-91B5-F80847F3356F}" srcOrd="1" destOrd="0" parTransId="{3C9C14C4-8960-41F3-8BC5-55D0FABDB5BC}" sibTransId="{9262E99F-4B72-4C2D-84D4-59A6956DDB0E}"/>
    <dgm:cxn modelId="{E801B033-DA17-497A-ADCA-CDF8C9CD4BCD}" type="presOf" srcId="{FE3D7BE6-319C-434C-B91A-DCEAC888C646}" destId="{F88BE93D-C30C-420D-9510-2E7401DC6BBE}" srcOrd="0" destOrd="0" presId="urn:microsoft.com/office/officeart/2005/8/layout/pyramid1"/>
    <dgm:cxn modelId="{60D1FF67-6F44-4ECD-A721-F3479B041A67}" type="presOf" srcId="{AD778554-E2A2-4E56-91B5-F80847F3356F}" destId="{4CA13601-BBB8-4E20-9143-DCD2A7D994F7}" srcOrd="1" destOrd="0" presId="urn:microsoft.com/office/officeart/2005/8/layout/pyramid1"/>
    <dgm:cxn modelId="{24D2766A-A2FE-4BFA-A7B9-87D03C492406}" type="presOf" srcId="{FA759E47-07EC-4A24-9890-1003149086B1}" destId="{390EBEA2-8401-4F36-943A-192C67F2B696}" srcOrd="1" destOrd="0" presId="urn:microsoft.com/office/officeart/2005/8/layout/pyramid1"/>
    <dgm:cxn modelId="{FD7A7D70-D171-4102-AD81-B7F337019E0D}" type="presOf" srcId="{2BF230DC-C833-4224-B491-7D74EBBEF3E0}" destId="{BEC493F8-3FB2-4231-8F88-01FE0460EB31}" srcOrd="0" destOrd="0" presId="urn:microsoft.com/office/officeart/2005/8/layout/pyramid1"/>
    <dgm:cxn modelId="{E4C59985-85B2-4297-A370-315D92231CCB}" type="presOf" srcId="{0A8709E7-670E-496E-963F-619F17C7DD2A}" destId="{88BE6407-9F23-48BB-81A9-B8D3E4139582}" srcOrd="1" destOrd="0" presId="urn:microsoft.com/office/officeart/2005/8/layout/pyramid1"/>
    <dgm:cxn modelId="{480F9A86-4A83-43DD-82DE-D4F965083CD4}" type="presOf" srcId="{FA759E47-07EC-4A24-9890-1003149086B1}" destId="{16DFE7B4-BF57-401F-9B71-07D62B3BA625}" srcOrd="0" destOrd="0" presId="urn:microsoft.com/office/officeart/2005/8/layout/pyramid1"/>
    <dgm:cxn modelId="{A6AB398F-535A-4580-85D6-014E23767847}" srcId="{4996D261-6D80-4396-B8F2-37315349A68E}" destId="{0A8709E7-670E-496E-963F-619F17C7DD2A}" srcOrd="4" destOrd="0" parTransId="{02CA06A9-F135-4E48-9498-B60943940F2F}" sibTransId="{7522B55D-574B-4586-B7E7-2059219B6998}"/>
    <dgm:cxn modelId="{BF796893-3843-4520-B550-60108D6F2367}" srcId="{4996D261-6D80-4396-B8F2-37315349A68E}" destId="{2BF230DC-C833-4224-B491-7D74EBBEF3E0}" srcOrd="2" destOrd="0" parTransId="{55DBD060-FE9F-4783-BBF9-06418B2E0105}" sibTransId="{C0F4D2B5-9488-470D-98DF-A9F944845B40}"/>
    <dgm:cxn modelId="{066A86C3-07B9-420F-93A6-EC4D426D854E}" type="presOf" srcId="{AD778554-E2A2-4E56-91B5-F80847F3356F}" destId="{0789A2CA-68C5-4BA0-BB80-42265418F259}" srcOrd="0" destOrd="0" presId="urn:microsoft.com/office/officeart/2005/8/layout/pyramid1"/>
    <dgm:cxn modelId="{BAB244CD-5D10-4751-8686-71D4CB388110}" srcId="{4996D261-6D80-4396-B8F2-37315349A68E}" destId="{FA759E47-07EC-4A24-9890-1003149086B1}" srcOrd="0" destOrd="0" parTransId="{2ECAF1DC-6406-4018-B1F6-0EE96BA2FC5D}" sibTransId="{74439453-85CD-425D-A107-8D774B742FA8}"/>
    <dgm:cxn modelId="{E773E7E5-A924-42FE-9F86-DEBE2BC6F81A}" type="presOf" srcId="{4996D261-6D80-4396-B8F2-37315349A68E}" destId="{CB70194E-6537-4572-81EB-E6FFF7606490}" srcOrd="0" destOrd="0" presId="urn:microsoft.com/office/officeart/2005/8/layout/pyramid1"/>
    <dgm:cxn modelId="{773975E9-0542-43C6-A944-50098B762AC7}" type="presOf" srcId="{FE3D7BE6-319C-434C-B91A-DCEAC888C646}" destId="{C71FB18B-1ACB-4C20-A9A1-CDF3FB88F4F1}" srcOrd="1" destOrd="0" presId="urn:microsoft.com/office/officeart/2005/8/layout/pyramid1"/>
    <dgm:cxn modelId="{360B35EA-1FA0-40B1-B79D-FE13EA5C3246}" type="presOf" srcId="{0A8709E7-670E-496E-963F-619F17C7DD2A}" destId="{D24A2C5A-B6A5-414F-A626-193AFA03CFD2}" srcOrd="0" destOrd="0" presId="urn:microsoft.com/office/officeart/2005/8/layout/pyramid1"/>
    <dgm:cxn modelId="{AFCA15EB-BC69-49F0-A700-EB896CE5CB57}" type="presOf" srcId="{2BF230DC-C833-4224-B491-7D74EBBEF3E0}" destId="{29B1E422-539A-4DC3-8215-441888D1D2DB}" srcOrd="1" destOrd="0" presId="urn:microsoft.com/office/officeart/2005/8/layout/pyramid1"/>
    <dgm:cxn modelId="{D7890BAB-7B51-4140-A1BC-E6DF71B09954}" type="presParOf" srcId="{CB70194E-6537-4572-81EB-E6FFF7606490}" destId="{48CA8985-7CAF-4419-957C-F7792B67A9B1}" srcOrd="0" destOrd="0" presId="urn:microsoft.com/office/officeart/2005/8/layout/pyramid1"/>
    <dgm:cxn modelId="{EDE65D1D-7A7D-47D7-B9B1-2CB9E46D14A2}" type="presParOf" srcId="{48CA8985-7CAF-4419-957C-F7792B67A9B1}" destId="{16DFE7B4-BF57-401F-9B71-07D62B3BA625}" srcOrd="0" destOrd="0" presId="urn:microsoft.com/office/officeart/2005/8/layout/pyramid1"/>
    <dgm:cxn modelId="{B676CAC3-CC19-4E99-A2C5-C4CC5FBAEC48}" type="presParOf" srcId="{48CA8985-7CAF-4419-957C-F7792B67A9B1}" destId="{390EBEA2-8401-4F36-943A-192C67F2B696}" srcOrd="1" destOrd="0" presId="urn:microsoft.com/office/officeart/2005/8/layout/pyramid1"/>
    <dgm:cxn modelId="{0F48A428-7FC6-4396-8F04-0DBF55295435}" type="presParOf" srcId="{CB70194E-6537-4572-81EB-E6FFF7606490}" destId="{304E472E-12E4-4042-8726-2322EB859498}" srcOrd="1" destOrd="0" presId="urn:microsoft.com/office/officeart/2005/8/layout/pyramid1"/>
    <dgm:cxn modelId="{3071D642-FF26-4DD7-A6EF-4921B7C7DC9E}" type="presParOf" srcId="{304E472E-12E4-4042-8726-2322EB859498}" destId="{0789A2CA-68C5-4BA0-BB80-42265418F259}" srcOrd="0" destOrd="0" presId="urn:microsoft.com/office/officeart/2005/8/layout/pyramid1"/>
    <dgm:cxn modelId="{421593C1-A0C9-427D-9D08-ECF3CEF406B0}" type="presParOf" srcId="{304E472E-12E4-4042-8726-2322EB859498}" destId="{4CA13601-BBB8-4E20-9143-DCD2A7D994F7}" srcOrd="1" destOrd="0" presId="urn:microsoft.com/office/officeart/2005/8/layout/pyramid1"/>
    <dgm:cxn modelId="{5AED01E6-2444-49C9-92A0-2B7033A783F0}" type="presParOf" srcId="{CB70194E-6537-4572-81EB-E6FFF7606490}" destId="{07B2C689-19F8-4C5C-A3B8-342DF6A7F623}" srcOrd="2" destOrd="0" presId="urn:microsoft.com/office/officeart/2005/8/layout/pyramid1"/>
    <dgm:cxn modelId="{318724F5-8BCB-45F2-8261-FCE0F6E73C63}" type="presParOf" srcId="{07B2C689-19F8-4C5C-A3B8-342DF6A7F623}" destId="{BEC493F8-3FB2-4231-8F88-01FE0460EB31}" srcOrd="0" destOrd="0" presId="urn:microsoft.com/office/officeart/2005/8/layout/pyramid1"/>
    <dgm:cxn modelId="{5F82BEF0-5A33-42C3-B6DD-F17ADFC4B4D2}" type="presParOf" srcId="{07B2C689-19F8-4C5C-A3B8-342DF6A7F623}" destId="{29B1E422-539A-4DC3-8215-441888D1D2DB}" srcOrd="1" destOrd="0" presId="urn:microsoft.com/office/officeart/2005/8/layout/pyramid1"/>
    <dgm:cxn modelId="{66EB2C0E-B458-4A3E-A152-47E22A55DBFF}" type="presParOf" srcId="{CB70194E-6537-4572-81EB-E6FFF7606490}" destId="{1477041E-BB6E-4CAC-B02B-D8D007C5273B}" srcOrd="3" destOrd="0" presId="urn:microsoft.com/office/officeart/2005/8/layout/pyramid1"/>
    <dgm:cxn modelId="{FE08B7A6-4560-4FE4-A645-6942D5196E9E}" type="presParOf" srcId="{1477041E-BB6E-4CAC-B02B-D8D007C5273B}" destId="{F88BE93D-C30C-420D-9510-2E7401DC6BBE}" srcOrd="0" destOrd="0" presId="urn:microsoft.com/office/officeart/2005/8/layout/pyramid1"/>
    <dgm:cxn modelId="{1EEDB438-0134-4CF8-A4A3-CAA91417A79D}" type="presParOf" srcId="{1477041E-BB6E-4CAC-B02B-D8D007C5273B}" destId="{C71FB18B-1ACB-4C20-A9A1-CDF3FB88F4F1}" srcOrd="1" destOrd="0" presId="urn:microsoft.com/office/officeart/2005/8/layout/pyramid1"/>
    <dgm:cxn modelId="{2992C73D-2B33-4697-B36C-8EF137EFC27A}" type="presParOf" srcId="{CB70194E-6537-4572-81EB-E6FFF7606490}" destId="{D2214A09-0486-452F-AD3F-531CA2ED103B}" srcOrd="4" destOrd="0" presId="urn:microsoft.com/office/officeart/2005/8/layout/pyramid1"/>
    <dgm:cxn modelId="{00AAA136-BD2F-4635-A29D-18F310903445}" type="presParOf" srcId="{D2214A09-0486-452F-AD3F-531CA2ED103B}" destId="{D24A2C5A-B6A5-414F-A626-193AFA03CFD2}" srcOrd="0" destOrd="0" presId="urn:microsoft.com/office/officeart/2005/8/layout/pyramid1"/>
    <dgm:cxn modelId="{52E661CD-BEE4-4E31-BA92-512137566096}" type="presParOf" srcId="{D2214A09-0486-452F-AD3F-531CA2ED103B}" destId="{88BE6407-9F23-48BB-81A9-B8D3E413958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D76CB-FD1F-44DE-9008-4B83525F0E4F}">
      <dsp:nvSpPr>
        <dsp:cNvPr id="0" name=""/>
        <dsp:cNvSpPr/>
      </dsp:nvSpPr>
      <dsp:spPr>
        <a:xfrm>
          <a:off x="1382553" y="0"/>
          <a:ext cx="691276" cy="639688"/>
        </a:xfrm>
        <a:prstGeom prst="trapezoid">
          <a:avLst>
            <a:gd name="adj" fmla="val 54032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create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 evaluate</a:t>
          </a:r>
        </a:p>
      </dsp:txBody>
      <dsp:txXfrm>
        <a:off x="1382553" y="0"/>
        <a:ext cx="691276" cy="639688"/>
      </dsp:txXfrm>
    </dsp:sp>
    <dsp:sp modelId="{4B318B11-0BE2-4981-9317-BC46E1EA92B1}">
      <dsp:nvSpPr>
        <dsp:cNvPr id="0" name=""/>
        <dsp:cNvSpPr/>
      </dsp:nvSpPr>
      <dsp:spPr>
        <a:xfrm>
          <a:off x="1036915" y="639687"/>
          <a:ext cx="1382553" cy="639688"/>
        </a:xfrm>
        <a:prstGeom prst="trapezoid">
          <a:avLst>
            <a:gd name="adj" fmla="val 54032"/>
          </a:avLst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analyse</a:t>
          </a:r>
        </a:p>
      </dsp:txBody>
      <dsp:txXfrm>
        <a:off x="1278862" y="639687"/>
        <a:ext cx="898659" cy="639688"/>
      </dsp:txXfrm>
    </dsp:sp>
    <dsp:sp modelId="{5D0284D2-9541-4ABE-877B-DB6DBF4E5799}">
      <dsp:nvSpPr>
        <dsp:cNvPr id="0" name=""/>
        <dsp:cNvSpPr/>
      </dsp:nvSpPr>
      <dsp:spPr>
        <a:xfrm>
          <a:off x="691276" y="1279375"/>
          <a:ext cx="2073830" cy="639688"/>
        </a:xfrm>
        <a:prstGeom prst="trapezoid">
          <a:avLst>
            <a:gd name="adj" fmla="val 54032"/>
          </a:avLst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apply</a:t>
          </a:r>
        </a:p>
      </dsp:txBody>
      <dsp:txXfrm>
        <a:off x="1054197" y="1279375"/>
        <a:ext cx="1347989" cy="639688"/>
      </dsp:txXfrm>
    </dsp:sp>
    <dsp:sp modelId="{1A3482E2-21AE-4247-A9B5-E454E24BA78D}">
      <dsp:nvSpPr>
        <dsp:cNvPr id="0" name=""/>
        <dsp:cNvSpPr/>
      </dsp:nvSpPr>
      <dsp:spPr>
        <a:xfrm>
          <a:off x="345638" y="1919064"/>
          <a:ext cx="2765107" cy="639688"/>
        </a:xfrm>
        <a:prstGeom prst="trapezoid">
          <a:avLst>
            <a:gd name="adj" fmla="val 54032"/>
          </a:avLst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understand</a:t>
          </a:r>
        </a:p>
      </dsp:txBody>
      <dsp:txXfrm>
        <a:off x="829532" y="1919064"/>
        <a:ext cx="1797319" cy="639688"/>
      </dsp:txXfrm>
    </dsp:sp>
    <dsp:sp modelId="{130D2EE7-F7B5-4962-9996-DC665B5EBEA8}">
      <dsp:nvSpPr>
        <dsp:cNvPr id="0" name=""/>
        <dsp:cNvSpPr/>
      </dsp:nvSpPr>
      <dsp:spPr>
        <a:xfrm>
          <a:off x="0" y="2558752"/>
          <a:ext cx="3456384" cy="639688"/>
        </a:xfrm>
        <a:prstGeom prst="trapezoid">
          <a:avLst>
            <a:gd name="adj" fmla="val 54032"/>
          </a:avLst>
        </a:prstGeom>
        <a:blipFill rotWithShape="1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remember</a:t>
          </a:r>
        </a:p>
      </dsp:txBody>
      <dsp:txXfrm>
        <a:off x="604867" y="2558752"/>
        <a:ext cx="2246649" cy="6396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5147F-6012-4D6B-ACB6-1B9A40BBEC29}">
      <dsp:nvSpPr>
        <dsp:cNvPr id="0" name=""/>
        <dsp:cNvSpPr/>
      </dsp:nvSpPr>
      <dsp:spPr>
        <a:xfrm>
          <a:off x="6961" y="1067954"/>
          <a:ext cx="2080778" cy="124846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ZPD: comfort/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stretch/panic</a:t>
          </a:r>
        </a:p>
      </dsp:txBody>
      <dsp:txXfrm>
        <a:off x="43527" y="1104520"/>
        <a:ext cx="2007646" cy="1175334"/>
      </dsp:txXfrm>
    </dsp:sp>
    <dsp:sp modelId="{860D4A8A-4CDA-4B7C-A70E-4D3D1F6011BE}">
      <dsp:nvSpPr>
        <dsp:cNvPr id="0" name=""/>
        <dsp:cNvSpPr/>
      </dsp:nvSpPr>
      <dsp:spPr>
        <a:xfrm>
          <a:off x="2295817" y="1434171"/>
          <a:ext cx="441124" cy="516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295817" y="1537377"/>
        <a:ext cx="308787" cy="309620"/>
      </dsp:txXfrm>
    </dsp:sp>
    <dsp:sp modelId="{C32222D5-8106-4A7B-A0E3-17B7D30B1C24}">
      <dsp:nvSpPr>
        <dsp:cNvPr id="0" name=""/>
        <dsp:cNvSpPr/>
      </dsp:nvSpPr>
      <dsp:spPr>
        <a:xfrm>
          <a:off x="2920050" y="1067954"/>
          <a:ext cx="2080778" cy="124846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 thought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of you</a:t>
          </a:r>
        </a:p>
      </dsp:txBody>
      <dsp:txXfrm>
        <a:off x="2956616" y="1104520"/>
        <a:ext cx="2007646" cy="1175334"/>
      </dsp:txXfrm>
    </dsp:sp>
    <dsp:sp modelId="{39940B2F-4887-4006-B157-D3791167D816}">
      <dsp:nvSpPr>
        <dsp:cNvPr id="0" name=""/>
        <dsp:cNvSpPr/>
      </dsp:nvSpPr>
      <dsp:spPr>
        <a:xfrm>
          <a:off x="5208906" y="1434171"/>
          <a:ext cx="441124" cy="516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06913"/>
            <a:satOff val="-24537"/>
            <a:lumOff val="3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5208906" y="1537377"/>
        <a:ext cx="308787" cy="309620"/>
      </dsp:txXfrm>
    </dsp:sp>
    <dsp:sp modelId="{1BCCCB1C-5ECD-4226-9B52-275EE0EA5FC8}">
      <dsp:nvSpPr>
        <dsp:cNvPr id="0" name=""/>
        <dsp:cNvSpPr/>
      </dsp:nvSpPr>
      <dsp:spPr>
        <a:xfrm>
          <a:off x="5833140" y="1067954"/>
          <a:ext cx="2080778" cy="124846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Interests and agency</a:t>
          </a:r>
        </a:p>
      </dsp:txBody>
      <dsp:txXfrm>
        <a:off x="5869706" y="1104520"/>
        <a:ext cx="2007646" cy="11753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FE7B4-BF57-401F-9B71-07D62B3BA625}">
      <dsp:nvSpPr>
        <dsp:cNvPr id="0" name=""/>
        <dsp:cNvSpPr/>
      </dsp:nvSpPr>
      <dsp:spPr>
        <a:xfrm>
          <a:off x="2333059" y="0"/>
          <a:ext cx="1166529" cy="950505"/>
        </a:xfrm>
        <a:prstGeom prst="trapezoid">
          <a:avLst>
            <a:gd name="adj" fmla="val 61364"/>
          </a:avLst>
        </a:prstGeom>
        <a:solidFill>
          <a:srgbClr val="3333FF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2333059" y="0"/>
        <a:ext cx="1166529" cy="950505"/>
      </dsp:txXfrm>
    </dsp:sp>
    <dsp:sp modelId="{0789A2CA-68C5-4BA0-BB80-42265418F259}">
      <dsp:nvSpPr>
        <dsp:cNvPr id="0" name=""/>
        <dsp:cNvSpPr/>
      </dsp:nvSpPr>
      <dsp:spPr>
        <a:xfrm>
          <a:off x="1749794" y="950505"/>
          <a:ext cx="2333059" cy="950505"/>
        </a:xfrm>
        <a:prstGeom prst="trapezoid">
          <a:avLst>
            <a:gd name="adj" fmla="val 61364"/>
          </a:avLst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2158079" y="950505"/>
        <a:ext cx="1516488" cy="950505"/>
      </dsp:txXfrm>
    </dsp:sp>
    <dsp:sp modelId="{BEC493F8-3FB2-4231-8F88-01FE0460EB31}">
      <dsp:nvSpPr>
        <dsp:cNvPr id="0" name=""/>
        <dsp:cNvSpPr/>
      </dsp:nvSpPr>
      <dsp:spPr>
        <a:xfrm>
          <a:off x="1166529" y="1901011"/>
          <a:ext cx="3499588" cy="950505"/>
        </a:xfrm>
        <a:prstGeom prst="trapezoid">
          <a:avLst>
            <a:gd name="adj" fmla="val 61364"/>
          </a:avLst>
        </a:prstGeom>
        <a:solidFill>
          <a:srgbClr val="FF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1778957" y="1901011"/>
        <a:ext cx="2274732" cy="950505"/>
      </dsp:txXfrm>
    </dsp:sp>
    <dsp:sp modelId="{F88BE93D-C30C-420D-9510-2E7401DC6BBE}">
      <dsp:nvSpPr>
        <dsp:cNvPr id="0" name=""/>
        <dsp:cNvSpPr/>
      </dsp:nvSpPr>
      <dsp:spPr>
        <a:xfrm>
          <a:off x="583264" y="2851516"/>
          <a:ext cx="4666118" cy="950505"/>
        </a:xfrm>
        <a:prstGeom prst="trapezoid">
          <a:avLst>
            <a:gd name="adj" fmla="val 61364"/>
          </a:avLst>
        </a:prstGeom>
        <a:solidFill>
          <a:srgbClr val="FFC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1399835" y="2851516"/>
        <a:ext cx="3032976" cy="950505"/>
      </dsp:txXfrm>
    </dsp:sp>
    <dsp:sp modelId="{D24A2C5A-B6A5-414F-A626-193AFA03CFD2}">
      <dsp:nvSpPr>
        <dsp:cNvPr id="0" name=""/>
        <dsp:cNvSpPr/>
      </dsp:nvSpPr>
      <dsp:spPr>
        <a:xfrm>
          <a:off x="0" y="3802022"/>
          <a:ext cx="5832648" cy="950505"/>
        </a:xfrm>
        <a:prstGeom prst="trapezoid">
          <a:avLst>
            <a:gd name="adj" fmla="val 61364"/>
          </a:avLst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1020713" y="3802022"/>
        <a:ext cx="3791221" cy="950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FE7B4-BF57-401F-9B71-07D62B3BA625}">
      <dsp:nvSpPr>
        <dsp:cNvPr id="0" name=""/>
        <dsp:cNvSpPr/>
      </dsp:nvSpPr>
      <dsp:spPr>
        <a:xfrm>
          <a:off x="1785798" y="0"/>
          <a:ext cx="892899" cy="806489"/>
        </a:xfrm>
        <a:prstGeom prst="trapezoid">
          <a:avLst>
            <a:gd name="adj" fmla="val 55357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self-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actualisation</a:t>
          </a:r>
        </a:p>
      </dsp:txBody>
      <dsp:txXfrm>
        <a:off x="1785798" y="0"/>
        <a:ext cx="892899" cy="806489"/>
      </dsp:txXfrm>
    </dsp:sp>
    <dsp:sp modelId="{0789A2CA-68C5-4BA0-BB80-42265418F259}">
      <dsp:nvSpPr>
        <dsp:cNvPr id="0" name=""/>
        <dsp:cNvSpPr/>
      </dsp:nvSpPr>
      <dsp:spPr>
        <a:xfrm>
          <a:off x="1339348" y="806489"/>
          <a:ext cx="1785798" cy="806489"/>
        </a:xfrm>
        <a:prstGeom prst="trapezoid">
          <a:avLst>
            <a:gd name="adj" fmla="val 55357"/>
          </a:avLst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self-esteem</a:t>
          </a:r>
        </a:p>
      </dsp:txBody>
      <dsp:txXfrm>
        <a:off x="1651863" y="806489"/>
        <a:ext cx="1160768" cy="806489"/>
      </dsp:txXfrm>
    </dsp:sp>
    <dsp:sp modelId="{BEC493F8-3FB2-4231-8F88-01FE0460EB31}">
      <dsp:nvSpPr>
        <dsp:cNvPr id="0" name=""/>
        <dsp:cNvSpPr/>
      </dsp:nvSpPr>
      <dsp:spPr>
        <a:xfrm>
          <a:off x="892899" y="1612979"/>
          <a:ext cx="2678697" cy="806489"/>
        </a:xfrm>
        <a:prstGeom prst="trapezoid">
          <a:avLst>
            <a:gd name="adj" fmla="val 55357"/>
          </a:avLst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love and belonging</a:t>
          </a:r>
        </a:p>
      </dsp:txBody>
      <dsp:txXfrm>
        <a:off x="1361671" y="1612979"/>
        <a:ext cx="1741153" cy="806489"/>
      </dsp:txXfrm>
    </dsp:sp>
    <dsp:sp modelId="{F88BE93D-C30C-420D-9510-2E7401DC6BBE}">
      <dsp:nvSpPr>
        <dsp:cNvPr id="0" name=""/>
        <dsp:cNvSpPr/>
      </dsp:nvSpPr>
      <dsp:spPr>
        <a:xfrm>
          <a:off x="446449" y="2419468"/>
          <a:ext cx="3571596" cy="806489"/>
        </a:xfrm>
        <a:prstGeom prst="trapezoid">
          <a:avLst>
            <a:gd name="adj" fmla="val 55357"/>
          </a:avLst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safety and security</a:t>
          </a:r>
        </a:p>
      </dsp:txBody>
      <dsp:txXfrm>
        <a:off x="1071479" y="2419468"/>
        <a:ext cx="2321537" cy="806489"/>
      </dsp:txXfrm>
    </dsp:sp>
    <dsp:sp modelId="{D24A2C5A-B6A5-414F-A626-193AFA03CFD2}">
      <dsp:nvSpPr>
        <dsp:cNvPr id="0" name=""/>
        <dsp:cNvSpPr/>
      </dsp:nvSpPr>
      <dsp:spPr>
        <a:xfrm>
          <a:off x="0" y="3225958"/>
          <a:ext cx="4464495" cy="806489"/>
        </a:xfrm>
        <a:prstGeom prst="trapezoid">
          <a:avLst>
            <a:gd name="adj" fmla="val 55357"/>
          </a:avLst>
        </a:prstGeom>
        <a:blipFill rotWithShape="1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physiological</a:t>
          </a:r>
        </a:p>
      </dsp:txBody>
      <dsp:txXfrm>
        <a:off x="781286" y="3225958"/>
        <a:ext cx="2901922" cy="8064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FE7B4-BF57-401F-9B71-07D62B3BA625}">
      <dsp:nvSpPr>
        <dsp:cNvPr id="0" name=""/>
        <dsp:cNvSpPr/>
      </dsp:nvSpPr>
      <dsp:spPr>
        <a:xfrm>
          <a:off x="2333059" y="0"/>
          <a:ext cx="1166529" cy="950505"/>
        </a:xfrm>
        <a:prstGeom prst="trapezoid">
          <a:avLst>
            <a:gd name="adj" fmla="val 61364"/>
          </a:avLst>
        </a:prstGeom>
        <a:solidFill>
          <a:srgbClr val="3333FF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2333059" y="0"/>
        <a:ext cx="1166529" cy="950505"/>
      </dsp:txXfrm>
    </dsp:sp>
    <dsp:sp modelId="{0789A2CA-68C5-4BA0-BB80-42265418F259}">
      <dsp:nvSpPr>
        <dsp:cNvPr id="0" name=""/>
        <dsp:cNvSpPr/>
      </dsp:nvSpPr>
      <dsp:spPr>
        <a:xfrm>
          <a:off x="1749794" y="950505"/>
          <a:ext cx="2333059" cy="950505"/>
        </a:xfrm>
        <a:prstGeom prst="trapezoid">
          <a:avLst>
            <a:gd name="adj" fmla="val 61364"/>
          </a:avLst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2158079" y="950505"/>
        <a:ext cx="1516488" cy="950505"/>
      </dsp:txXfrm>
    </dsp:sp>
    <dsp:sp modelId="{BEC493F8-3FB2-4231-8F88-01FE0460EB31}">
      <dsp:nvSpPr>
        <dsp:cNvPr id="0" name=""/>
        <dsp:cNvSpPr/>
      </dsp:nvSpPr>
      <dsp:spPr>
        <a:xfrm>
          <a:off x="1166529" y="1901011"/>
          <a:ext cx="3499588" cy="950505"/>
        </a:xfrm>
        <a:prstGeom prst="trapezoid">
          <a:avLst>
            <a:gd name="adj" fmla="val 61364"/>
          </a:avLst>
        </a:prstGeom>
        <a:solidFill>
          <a:srgbClr val="FF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1778957" y="1901011"/>
        <a:ext cx="2274732" cy="950505"/>
      </dsp:txXfrm>
    </dsp:sp>
    <dsp:sp modelId="{F88BE93D-C30C-420D-9510-2E7401DC6BBE}">
      <dsp:nvSpPr>
        <dsp:cNvPr id="0" name=""/>
        <dsp:cNvSpPr/>
      </dsp:nvSpPr>
      <dsp:spPr>
        <a:xfrm>
          <a:off x="583264" y="2851516"/>
          <a:ext cx="4666118" cy="950505"/>
        </a:xfrm>
        <a:prstGeom prst="trapezoid">
          <a:avLst>
            <a:gd name="adj" fmla="val 61364"/>
          </a:avLst>
        </a:prstGeom>
        <a:solidFill>
          <a:srgbClr val="FFC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1399835" y="2851516"/>
        <a:ext cx="3032976" cy="950505"/>
      </dsp:txXfrm>
    </dsp:sp>
    <dsp:sp modelId="{D24A2C5A-B6A5-414F-A626-193AFA03CFD2}">
      <dsp:nvSpPr>
        <dsp:cNvPr id="0" name=""/>
        <dsp:cNvSpPr/>
      </dsp:nvSpPr>
      <dsp:spPr>
        <a:xfrm>
          <a:off x="0" y="3802022"/>
          <a:ext cx="5832648" cy="950505"/>
        </a:xfrm>
        <a:prstGeom prst="trapezoid">
          <a:avLst>
            <a:gd name="adj" fmla="val 61364"/>
          </a:avLst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1020713" y="3802022"/>
        <a:ext cx="3791221" cy="9505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5147F-6012-4D6B-ACB6-1B9A40BBEC29}">
      <dsp:nvSpPr>
        <dsp:cNvPr id="0" name=""/>
        <dsp:cNvSpPr/>
      </dsp:nvSpPr>
      <dsp:spPr>
        <a:xfrm>
          <a:off x="6202" y="704004"/>
          <a:ext cx="1853784" cy="1112270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Stand in their shoes</a:t>
          </a:r>
        </a:p>
      </dsp:txBody>
      <dsp:txXfrm>
        <a:off x="38779" y="736581"/>
        <a:ext cx="1788630" cy="1047116"/>
      </dsp:txXfrm>
    </dsp:sp>
    <dsp:sp modelId="{860D4A8A-4CDA-4B7C-A70E-4D3D1F6011BE}">
      <dsp:nvSpPr>
        <dsp:cNvPr id="0" name=""/>
        <dsp:cNvSpPr/>
      </dsp:nvSpPr>
      <dsp:spPr>
        <a:xfrm>
          <a:off x="2045364" y="1030270"/>
          <a:ext cx="393002" cy="459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>
        <a:off x="2045364" y="1122218"/>
        <a:ext cx="275101" cy="275842"/>
      </dsp:txXfrm>
    </dsp:sp>
    <dsp:sp modelId="{C32222D5-8106-4A7B-A0E3-17B7D30B1C24}">
      <dsp:nvSpPr>
        <dsp:cNvPr id="0" name=""/>
        <dsp:cNvSpPr/>
      </dsp:nvSpPr>
      <dsp:spPr>
        <a:xfrm>
          <a:off x="2601499" y="704004"/>
          <a:ext cx="1853784" cy="1112270"/>
        </a:xfrm>
        <a:prstGeom prst="roundRect">
          <a:avLst>
            <a:gd name="adj" fmla="val 10000"/>
          </a:avLst>
        </a:prstGeom>
        <a:solidFill>
          <a:srgbClr val="FF0000">
            <a:alpha val="70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Wellbeing check-in</a:t>
          </a:r>
          <a:endParaRPr lang="en-GB" sz="2600" kern="1200" dirty="0"/>
        </a:p>
      </dsp:txBody>
      <dsp:txXfrm>
        <a:off x="2634076" y="736581"/>
        <a:ext cx="1788630" cy="1047116"/>
      </dsp:txXfrm>
    </dsp:sp>
    <dsp:sp modelId="{39940B2F-4887-4006-B157-D3791167D816}">
      <dsp:nvSpPr>
        <dsp:cNvPr id="0" name=""/>
        <dsp:cNvSpPr/>
      </dsp:nvSpPr>
      <dsp:spPr>
        <a:xfrm>
          <a:off x="4640662" y="1030270"/>
          <a:ext cx="393002" cy="459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148578"/>
            <a:satOff val="-28626"/>
            <a:lumOff val="397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>
        <a:off x="4640662" y="1122218"/>
        <a:ext cx="275101" cy="275842"/>
      </dsp:txXfrm>
    </dsp:sp>
    <dsp:sp modelId="{1BCCCB1C-5ECD-4226-9B52-275EE0EA5FC8}">
      <dsp:nvSpPr>
        <dsp:cNvPr id="0" name=""/>
        <dsp:cNvSpPr/>
      </dsp:nvSpPr>
      <dsp:spPr>
        <a:xfrm>
          <a:off x="5196797" y="704004"/>
          <a:ext cx="1853784" cy="1112270"/>
        </a:xfrm>
        <a:prstGeom prst="roundRect">
          <a:avLst>
            <a:gd name="adj" fmla="val 10000"/>
          </a:avLst>
        </a:prstGeom>
        <a:solidFill>
          <a:srgbClr val="FF0000">
            <a:alpha val="50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Self-regulate for agency</a:t>
          </a:r>
        </a:p>
      </dsp:txBody>
      <dsp:txXfrm>
        <a:off x="5229374" y="736581"/>
        <a:ext cx="1788630" cy="10471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FE7B4-BF57-401F-9B71-07D62B3BA625}">
      <dsp:nvSpPr>
        <dsp:cNvPr id="0" name=""/>
        <dsp:cNvSpPr/>
      </dsp:nvSpPr>
      <dsp:spPr>
        <a:xfrm>
          <a:off x="2333059" y="0"/>
          <a:ext cx="1166529" cy="950505"/>
        </a:xfrm>
        <a:prstGeom prst="trapezoid">
          <a:avLst>
            <a:gd name="adj" fmla="val 61364"/>
          </a:avLst>
        </a:prstGeom>
        <a:solidFill>
          <a:srgbClr val="3333FF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2333059" y="0"/>
        <a:ext cx="1166529" cy="950505"/>
      </dsp:txXfrm>
    </dsp:sp>
    <dsp:sp modelId="{0789A2CA-68C5-4BA0-BB80-42265418F259}">
      <dsp:nvSpPr>
        <dsp:cNvPr id="0" name=""/>
        <dsp:cNvSpPr/>
      </dsp:nvSpPr>
      <dsp:spPr>
        <a:xfrm>
          <a:off x="1749794" y="950505"/>
          <a:ext cx="2333059" cy="950505"/>
        </a:xfrm>
        <a:prstGeom prst="trapezoid">
          <a:avLst>
            <a:gd name="adj" fmla="val 61364"/>
          </a:avLst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2158079" y="950505"/>
        <a:ext cx="1516488" cy="950505"/>
      </dsp:txXfrm>
    </dsp:sp>
    <dsp:sp modelId="{BEC493F8-3FB2-4231-8F88-01FE0460EB31}">
      <dsp:nvSpPr>
        <dsp:cNvPr id="0" name=""/>
        <dsp:cNvSpPr/>
      </dsp:nvSpPr>
      <dsp:spPr>
        <a:xfrm>
          <a:off x="1166529" y="1901011"/>
          <a:ext cx="3499588" cy="950505"/>
        </a:xfrm>
        <a:prstGeom prst="trapezoid">
          <a:avLst>
            <a:gd name="adj" fmla="val 61364"/>
          </a:avLst>
        </a:prstGeom>
        <a:solidFill>
          <a:srgbClr val="FF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1778957" y="1901011"/>
        <a:ext cx="2274732" cy="950505"/>
      </dsp:txXfrm>
    </dsp:sp>
    <dsp:sp modelId="{F88BE93D-C30C-420D-9510-2E7401DC6BBE}">
      <dsp:nvSpPr>
        <dsp:cNvPr id="0" name=""/>
        <dsp:cNvSpPr/>
      </dsp:nvSpPr>
      <dsp:spPr>
        <a:xfrm>
          <a:off x="583264" y="2851516"/>
          <a:ext cx="4666118" cy="950505"/>
        </a:xfrm>
        <a:prstGeom prst="trapezoid">
          <a:avLst>
            <a:gd name="adj" fmla="val 61364"/>
          </a:avLst>
        </a:prstGeom>
        <a:solidFill>
          <a:srgbClr val="FFC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1399835" y="2851516"/>
        <a:ext cx="3032976" cy="950505"/>
      </dsp:txXfrm>
    </dsp:sp>
    <dsp:sp modelId="{D24A2C5A-B6A5-414F-A626-193AFA03CFD2}">
      <dsp:nvSpPr>
        <dsp:cNvPr id="0" name=""/>
        <dsp:cNvSpPr/>
      </dsp:nvSpPr>
      <dsp:spPr>
        <a:xfrm>
          <a:off x="0" y="3802022"/>
          <a:ext cx="5832648" cy="950505"/>
        </a:xfrm>
        <a:prstGeom prst="trapezoid">
          <a:avLst>
            <a:gd name="adj" fmla="val 61364"/>
          </a:avLst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1020713" y="3802022"/>
        <a:ext cx="3791221" cy="9505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5147F-6012-4D6B-ACB6-1B9A40BBEC29}">
      <dsp:nvSpPr>
        <dsp:cNvPr id="0" name=""/>
        <dsp:cNvSpPr/>
      </dsp:nvSpPr>
      <dsp:spPr>
        <a:xfrm>
          <a:off x="6202" y="668000"/>
          <a:ext cx="1853784" cy="11122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Confident control</a:t>
          </a:r>
        </a:p>
      </dsp:txBody>
      <dsp:txXfrm>
        <a:off x="38779" y="700577"/>
        <a:ext cx="1788630" cy="1047116"/>
      </dsp:txXfrm>
    </dsp:sp>
    <dsp:sp modelId="{860D4A8A-4CDA-4B7C-A70E-4D3D1F6011BE}">
      <dsp:nvSpPr>
        <dsp:cNvPr id="0" name=""/>
        <dsp:cNvSpPr/>
      </dsp:nvSpPr>
      <dsp:spPr>
        <a:xfrm>
          <a:off x="2045364" y="994266"/>
          <a:ext cx="393002" cy="459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>
        <a:off x="2045364" y="1086214"/>
        <a:ext cx="275101" cy="275842"/>
      </dsp:txXfrm>
    </dsp:sp>
    <dsp:sp modelId="{C32222D5-8106-4A7B-A0E3-17B7D30B1C24}">
      <dsp:nvSpPr>
        <dsp:cNvPr id="0" name=""/>
        <dsp:cNvSpPr/>
      </dsp:nvSpPr>
      <dsp:spPr>
        <a:xfrm>
          <a:off x="2601499" y="668000"/>
          <a:ext cx="1853784" cy="1112270"/>
        </a:xfrm>
        <a:prstGeom prst="roundRect">
          <a:avLst>
            <a:gd name="adj" fmla="val 10000"/>
          </a:avLst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Model risk taking</a:t>
          </a:r>
        </a:p>
      </dsp:txBody>
      <dsp:txXfrm>
        <a:off x="2634076" y="700577"/>
        <a:ext cx="1788630" cy="1047116"/>
      </dsp:txXfrm>
    </dsp:sp>
    <dsp:sp modelId="{39940B2F-4887-4006-B157-D3791167D816}">
      <dsp:nvSpPr>
        <dsp:cNvPr id="0" name=""/>
        <dsp:cNvSpPr/>
      </dsp:nvSpPr>
      <dsp:spPr>
        <a:xfrm>
          <a:off x="4640662" y="994266"/>
          <a:ext cx="393002" cy="459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>
        <a:off x="4640662" y="1086214"/>
        <a:ext cx="275101" cy="275842"/>
      </dsp:txXfrm>
    </dsp:sp>
    <dsp:sp modelId="{1BCCCB1C-5ECD-4226-9B52-275EE0EA5FC8}">
      <dsp:nvSpPr>
        <dsp:cNvPr id="0" name=""/>
        <dsp:cNvSpPr/>
      </dsp:nvSpPr>
      <dsp:spPr>
        <a:xfrm>
          <a:off x="5196797" y="668000"/>
          <a:ext cx="1853784" cy="1112270"/>
        </a:xfrm>
        <a:prstGeom prst="roundRect">
          <a:avLst>
            <a:gd name="adj" fmla="val 10000"/>
          </a:avLst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Praise the process</a:t>
          </a:r>
        </a:p>
      </dsp:txBody>
      <dsp:txXfrm>
        <a:off x="5229374" y="700577"/>
        <a:ext cx="1788630" cy="10471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FE7B4-BF57-401F-9B71-07D62B3BA625}">
      <dsp:nvSpPr>
        <dsp:cNvPr id="0" name=""/>
        <dsp:cNvSpPr/>
      </dsp:nvSpPr>
      <dsp:spPr>
        <a:xfrm>
          <a:off x="2333059" y="0"/>
          <a:ext cx="1166529" cy="950505"/>
        </a:xfrm>
        <a:prstGeom prst="trapezoid">
          <a:avLst>
            <a:gd name="adj" fmla="val 61364"/>
          </a:avLst>
        </a:prstGeom>
        <a:solidFill>
          <a:srgbClr val="3333FF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2333059" y="0"/>
        <a:ext cx="1166529" cy="950505"/>
      </dsp:txXfrm>
    </dsp:sp>
    <dsp:sp modelId="{0789A2CA-68C5-4BA0-BB80-42265418F259}">
      <dsp:nvSpPr>
        <dsp:cNvPr id="0" name=""/>
        <dsp:cNvSpPr/>
      </dsp:nvSpPr>
      <dsp:spPr>
        <a:xfrm>
          <a:off x="1749794" y="950505"/>
          <a:ext cx="2333059" cy="950505"/>
        </a:xfrm>
        <a:prstGeom prst="trapezoid">
          <a:avLst>
            <a:gd name="adj" fmla="val 61364"/>
          </a:avLst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2158079" y="950505"/>
        <a:ext cx="1516488" cy="950505"/>
      </dsp:txXfrm>
    </dsp:sp>
    <dsp:sp modelId="{BEC493F8-3FB2-4231-8F88-01FE0460EB31}">
      <dsp:nvSpPr>
        <dsp:cNvPr id="0" name=""/>
        <dsp:cNvSpPr/>
      </dsp:nvSpPr>
      <dsp:spPr>
        <a:xfrm>
          <a:off x="1166529" y="1901011"/>
          <a:ext cx="3499588" cy="950505"/>
        </a:xfrm>
        <a:prstGeom prst="trapezoid">
          <a:avLst>
            <a:gd name="adj" fmla="val 61364"/>
          </a:avLst>
        </a:prstGeom>
        <a:solidFill>
          <a:srgbClr val="FF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1778957" y="1901011"/>
        <a:ext cx="2274732" cy="950505"/>
      </dsp:txXfrm>
    </dsp:sp>
    <dsp:sp modelId="{F88BE93D-C30C-420D-9510-2E7401DC6BBE}">
      <dsp:nvSpPr>
        <dsp:cNvPr id="0" name=""/>
        <dsp:cNvSpPr/>
      </dsp:nvSpPr>
      <dsp:spPr>
        <a:xfrm>
          <a:off x="583264" y="2851516"/>
          <a:ext cx="4666118" cy="950505"/>
        </a:xfrm>
        <a:prstGeom prst="trapezoid">
          <a:avLst>
            <a:gd name="adj" fmla="val 61364"/>
          </a:avLst>
        </a:prstGeom>
        <a:solidFill>
          <a:srgbClr val="FFC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1399835" y="2851516"/>
        <a:ext cx="3032976" cy="950505"/>
      </dsp:txXfrm>
    </dsp:sp>
    <dsp:sp modelId="{D24A2C5A-B6A5-414F-A626-193AFA03CFD2}">
      <dsp:nvSpPr>
        <dsp:cNvPr id="0" name=""/>
        <dsp:cNvSpPr/>
      </dsp:nvSpPr>
      <dsp:spPr>
        <a:xfrm>
          <a:off x="0" y="3802022"/>
          <a:ext cx="5832648" cy="950505"/>
        </a:xfrm>
        <a:prstGeom prst="trapezoid">
          <a:avLst>
            <a:gd name="adj" fmla="val 61364"/>
          </a:avLst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1020713" y="3802022"/>
        <a:ext cx="3791221" cy="9505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5147F-6012-4D6B-ACB6-1B9A40BBEC29}">
      <dsp:nvSpPr>
        <dsp:cNvPr id="0" name=""/>
        <dsp:cNvSpPr/>
      </dsp:nvSpPr>
      <dsp:spPr>
        <a:xfrm>
          <a:off x="6581" y="777967"/>
          <a:ext cx="1967281" cy="118036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‘Professional love’</a:t>
          </a:r>
        </a:p>
      </dsp:txBody>
      <dsp:txXfrm>
        <a:off x="41153" y="812539"/>
        <a:ext cx="1898137" cy="1111224"/>
      </dsp:txXfrm>
    </dsp:sp>
    <dsp:sp modelId="{860D4A8A-4CDA-4B7C-A70E-4D3D1F6011BE}">
      <dsp:nvSpPr>
        <dsp:cNvPr id="0" name=""/>
        <dsp:cNvSpPr/>
      </dsp:nvSpPr>
      <dsp:spPr>
        <a:xfrm>
          <a:off x="2170591" y="1124209"/>
          <a:ext cx="417063" cy="487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2170591" y="1221786"/>
        <a:ext cx="291944" cy="292731"/>
      </dsp:txXfrm>
    </dsp:sp>
    <dsp:sp modelId="{C32222D5-8106-4A7B-A0E3-17B7D30B1C24}">
      <dsp:nvSpPr>
        <dsp:cNvPr id="0" name=""/>
        <dsp:cNvSpPr/>
      </dsp:nvSpPr>
      <dsp:spPr>
        <a:xfrm>
          <a:off x="2760775" y="777967"/>
          <a:ext cx="1967281" cy="118036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A community of learners</a:t>
          </a:r>
        </a:p>
      </dsp:txBody>
      <dsp:txXfrm>
        <a:off x="2795347" y="812539"/>
        <a:ext cx="1898137" cy="1111224"/>
      </dsp:txXfrm>
    </dsp:sp>
    <dsp:sp modelId="{39940B2F-4887-4006-B157-D3791167D816}">
      <dsp:nvSpPr>
        <dsp:cNvPr id="0" name=""/>
        <dsp:cNvSpPr/>
      </dsp:nvSpPr>
      <dsp:spPr>
        <a:xfrm>
          <a:off x="4924784" y="1124209"/>
          <a:ext cx="417063" cy="487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379917"/>
            <a:satOff val="-3544"/>
            <a:lumOff val="31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4924784" y="1221786"/>
        <a:ext cx="291944" cy="292731"/>
      </dsp:txXfrm>
    </dsp:sp>
    <dsp:sp modelId="{1BCCCB1C-5ECD-4226-9B52-275EE0EA5FC8}">
      <dsp:nvSpPr>
        <dsp:cNvPr id="0" name=""/>
        <dsp:cNvSpPr/>
      </dsp:nvSpPr>
      <dsp:spPr>
        <a:xfrm>
          <a:off x="5514968" y="777967"/>
          <a:ext cx="1967281" cy="118036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Reboot every time</a:t>
          </a:r>
        </a:p>
      </dsp:txBody>
      <dsp:txXfrm>
        <a:off x="5549540" y="812539"/>
        <a:ext cx="1898137" cy="11112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FE7B4-BF57-401F-9B71-07D62B3BA625}">
      <dsp:nvSpPr>
        <dsp:cNvPr id="0" name=""/>
        <dsp:cNvSpPr/>
      </dsp:nvSpPr>
      <dsp:spPr>
        <a:xfrm>
          <a:off x="2333059" y="0"/>
          <a:ext cx="1166529" cy="950505"/>
        </a:xfrm>
        <a:prstGeom prst="trapezoid">
          <a:avLst>
            <a:gd name="adj" fmla="val 61364"/>
          </a:avLst>
        </a:prstGeom>
        <a:solidFill>
          <a:srgbClr val="3333FF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2333059" y="0"/>
        <a:ext cx="1166529" cy="950505"/>
      </dsp:txXfrm>
    </dsp:sp>
    <dsp:sp modelId="{0789A2CA-68C5-4BA0-BB80-42265418F259}">
      <dsp:nvSpPr>
        <dsp:cNvPr id="0" name=""/>
        <dsp:cNvSpPr/>
      </dsp:nvSpPr>
      <dsp:spPr>
        <a:xfrm>
          <a:off x="1749794" y="950505"/>
          <a:ext cx="2333059" cy="950505"/>
        </a:xfrm>
        <a:prstGeom prst="trapezoid">
          <a:avLst>
            <a:gd name="adj" fmla="val 61364"/>
          </a:avLst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2158079" y="950505"/>
        <a:ext cx="1516488" cy="950505"/>
      </dsp:txXfrm>
    </dsp:sp>
    <dsp:sp modelId="{BEC493F8-3FB2-4231-8F88-01FE0460EB31}">
      <dsp:nvSpPr>
        <dsp:cNvPr id="0" name=""/>
        <dsp:cNvSpPr/>
      </dsp:nvSpPr>
      <dsp:spPr>
        <a:xfrm>
          <a:off x="1166529" y="1901011"/>
          <a:ext cx="3499588" cy="950505"/>
        </a:xfrm>
        <a:prstGeom prst="trapezoid">
          <a:avLst>
            <a:gd name="adj" fmla="val 61364"/>
          </a:avLst>
        </a:prstGeom>
        <a:solidFill>
          <a:srgbClr val="FF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1778957" y="1901011"/>
        <a:ext cx="2274732" cy="950505"/>
      </dsp:txXfrm>
    </dsp:sp>
    <dsp:sp modelId="{F88BE93D-C30C-420D-9510-2E7401DC6BBE}">
      <dsp:nvSpPr>
        <dsp:cNvPr id="0" name=""/>
        <dsp:cNvSpPr/>
      </dsp:nvSpPr>
      <dsp:spPr>
        <a:xfrm>
          <a:off x="583264" y="2851516"/>
          <a:ext cx="4666118" cy="950505"/>
        </a:xfrm>
        <a:prstGeom prst="trapezoid">
          <a:avLst>
            <a:gd name="adj" fmla="val 61364"/>
          </a:avLst>
        </a:prstGeom>
        <a:solidFill>
          <a:srgbClr val="FFC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1399835" y="2851516"/>
        <a:ext cx="3032976" cy="950505"/>
      </dsp:txXfrm>
    </dsp:sp>
    <dsp:sp modelId="{D24A2C5A-B6A5-414F-A626-193AFA03CFD2}">
      <dsp:nvSpPr>
        <dsp:cNvPr id="0" name=""/>
        <dsp:cNvSpPr/>
      </dsp:nvSpPr>
      <dsp:spPr>
        <a:xfrm>
          <a:off x="0" y="3802022"/>
          <a:ext cx="5832648" cy="950505"/>
        </a:xfrm>
        <a:prstGeom prst="trapezoid">
          <a:avLst>
            <a:gd name="adj" fmla="val 61364"/>
          </a:avLst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1020713" y="3802022"/>
        <a:ext cx="3791221" cy="950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>
            <a:extLst>
              <a:ext uri="{FF2B5EF4-FFF2-40B4-BE49-F238E27FC236}">
                <a16:creationId xmlns:a16="http://schemas.microsoft.com/office/drawing/2014/main" id="{6E34E1F2-6FA7-45DC-A73B-17A12A0433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2738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 altLang="en-US"/>
          </a:p>
        </p:txBody>
      </p:sp>
      <p:sp>
        <p:nvSpPr>
          <p:cNvPr id="21507" name="Rectangle 1027">
            <a:extLst>
              <a:ext uri="{FF2B5EF4-FFF2-40B4-BE49-F238E27FC236}">
                <a16:creationId xmlns:a16="http://schemas.microsoft.com/office/drawing/2014/main" id="{1057AF02-21B0-4F89-8F0B-A276CA067DF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31115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r>
              <a:rPr lang="en-GB" altLang="en-US"/>
              <a:t>www.suecowley.co.uk</a:t>
            </a:r>
          </a:p>
          <a:p>
            <a:r>
              <a:rPr lang="en-GB" altLang="en-US"/>
              <a:t>sue@suecowley.co.uk</a:t>
            </a:r>
          </a:p>
          <a:p>
            <a:r>
              <a:rPr lang="en-GB" altLang="en-US"/>
              <a:t>@Sue_Cowley</a:t>
            </a:r>
          </a:p>
        </p:txBody>
      </p:sp>
      <p:sp>
        <p:nvSpPr>
          <p:cNvPr id="21508" name="Rectangle 1028">
            <a:extLst>
              <a:ext uri="{FF2B5EF4-FFF2-40B4-BE49-F238E27FC236}">
                <a16:creationId xmlns:a16="http://schemas.microsoft.com/office/drawing/2014/main" id="{73740106-A3F1-4A28-B158-78C0330D75D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GB" altLang="en-US"/>
          </a:p>
        </p:txBody>
      </p:sp>
      <p:sp>
        <p:nvSpPr>
          <p:cNvPr id="21509" name="Rectangle 1029">
            <a:extLst>
              <a:ext uri="{FF2B5EF4-FFF2-40B4-BE49-F238E27FC236}">
                <a16:creationId xmlns:a16="http://schemas.microsoft.com/office/drawing/2014/main" id="{E5DE3C99-D6A4-4678-94FA-5054D540832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6F5FE465-2554-494A-AD5F-4C9253EF90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8C58605-FB87-49F1-A42E-A8CEDA88558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GB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2151A0B-AED4-4FE1-A1CA-480C9C3FD52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GB" alt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60E3A6A6-F24E-4120-8A92-B63779F5217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2475"/>
            <a:ext cx="5008562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70E21B3E-D5F5-4F69-A3AC-5EABF9FD5C3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760913"/>
            <a:ext cx="5049837" cy="450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2EE982AA-40C2-4B34-81B4-C1EAB29757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GB" altLang="en-US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A631A311-ACBD-498A-BF97-342C8BF8F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B7B0AA09-E10C-4F94-8014-9D756265AC8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A6E9FF7-D154-4C31-802C-B755066A4D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B3998-2596-494E-9F34-4AF89D2A429B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96610" name="Rectangle 2">
            <a:extLst>
              <a:ext uri="{FF2B5EF4-FFF2-40B4-BE49-F238E27FC236}">
                <a16:creationId xmlns:a16="http://schemas.microsoft.com/office/drawing/2014/main" id="{2654D8EB-7B52-4722-A2CF-73018C162C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52475"/>
            <a:ext cx="5008562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9738457A-B4D6-40BC-9EE1-98DA2E671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9163" y="4760913"/>
            <a:ext cx="5049837" cy="45069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400" tIns="46200" rIns="92400" bIns="4620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91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E9297C18-0649-4F6A-9E59-8DC3640B3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DCB47-2652-44AF-A844-2163AD800CD5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4AEB16B5-544E-49CD-908F-89B92A629D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895A8830-97AD-4BF3-8F00-9EA8D21EA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063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E9297C18-0649-4F6A-9E59-8DC3640B3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DCB47-2652-44AF-A844-2163AD800CD5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4AEB16B5-544E-49CD-908F-89B92A629D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895A8830-97AD-4BF3-8F00-9EA8D21EA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90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E9297C18-0649-4F6A-9E59-8DC3640B3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DCB47-2652-44AF-A844-2163AD800CD5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4AEB16B5-544E-49CD-908F-89B92A629D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895A8830-97AD-4BF3-8F00-9EA8D21EA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606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E9297C18-0649-4F6A-9E59-8DC3640B3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DCB47-2652-44AF-A844-2163AD800CD5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4AEB16B5-544E-49CD-908F-89B92A629D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895A8830-97AD-4BF3-8F00-9EA8D21EA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37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E9297C18-0649-4F6A-9E59-8DC3640B3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DCB47-2652-44AF-A844-2163AD800CD5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4AEB16B5-544E-49CD-908F-89B92A629D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895A8830-97AD-4BF3-8F00-9EA8D21EA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88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BE99629-F2F7-46BE-807E-3A482122E4CB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11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4179-D1E7-4DDE-ABC3-66A0371E8DF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172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4179-D1E7-4DDE-ABC3-66A0371E8DF8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232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4179-D1E7-4DDE-ABC3-66A0371E8DF8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619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4179-D1E7-4DDE-ABC3-66A0371E8DF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464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4179-D1E7-4DDE-ABC3-66A0371E8DF8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651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4179-D1E7-4DDE-ABC3-66A0371E8DF8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16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E015-D73C-495E-AA8A-66284927680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376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533E-D33E-4D89-BE08-D9CBCD7E3AAB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40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731C-F120-4F37-A267-F8510A36B02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508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F82CF-BEE7-4594-B61B-FF693BDC4686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52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164F-2B4F-481F-A9D3-C5E13FEC6FBC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76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102D-CBF8-499B-BAA9-EB77AB8DCB9D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66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CD82-7565-44EE-B3DD-1AAC62EC034E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56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53B6-E7BC-405D-BCFC-BD398E4C9BFF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087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992A-490F-40BD-B788-DB2BC08B113B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500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5A31-4478-4CE1-A83D-602380359B43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977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134179-D1E7-4DDE-ABC3-66A0371E8DF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302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AFAA63DB-7796-4274-84D7-E5FC8548D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33256"/>
            <a:ext cx="903649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GB" altLang="en-US" sz="2000" b="1" dirty="0">
                <a:solidFill>
                  <a:schemeClr val="tx2"/>
                </a:solidFill>
                <a:latin typeface="+mn-lt"/>
              </a:rPr>
              <a:t>www.suecowley.co.uk / @Sue_Cowley / @suecowley.bsky.social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5943AF-A2DB-7B62-8E70-ADDD2D74C2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4842288"/>
              </p:ext>
            </p:extLst>
          </p:nvPr>
        </p:nvGraphicFramePr>
        <p:xfrm>
          <a:off x="4572000" y="2174776"/>
          <a:ext cx="3456384" cy="3198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B67A4B0-FE75-2ED2-3F2A-F34FD9B69E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616150"/>
              </p:ext>
            </p:extLst>
          </p:nvPr>
        </p:nvGraphicFramePr>
        <p:xfrm>
          <a:off x="827584" y="1844824"/>
          <a:ext cx="446449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9DE7C689-F7C4-4B67-AB7F-64A9C4E0B889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548680"/>
            <a:ext cx="8458200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en-US" sz="5000" dirty="0"/>
              <a:t>Maslow before Bloom</a:t>
            </a:r>
          </a:p>
          <a:p>
            <a:r>
              <a:rPr lang="en-GB" altLang="en-US" sz="3200" i="1" dirty="0"/>
              <a:t>Prioritising Needs and Wellbeing</a:t>
            </a:r>
          </a:p>
        </p:txBody>
      </p:sp>
    </p:spTree>
    <p:extLst>
      <p:ext uri="{BB962C8B-B14F-4D97-AF65-F5344CB8AC3E}">
        <p14:creationId xmlns:p14="http://schemas.microsoft.com/office/powerpoint/2010/main" val="1398862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0C49DD-1AA1-5EC1-8303-3653B1A00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" y="332656"/>
            <a:ext cx="9189406" cy="612068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D15A74-A4FB-3D8B-E0F2-CF5BFEB06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5964666"/>
              </p:ext>
            </p:extLst>
          </p:nvPr>
        </p:nvGraphicFramePr>
        <p:xfrm>
          <a:off x="971600" y="1268760"/>
          <a:ext cx="748883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6341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0BF0294-1A3A-BAFF-3348-3AA76C02CCE9}"/>
              </a:ext>
            </a:extLst>
          </p:cNvPr>
          <p:cNvGraphicFramePr/>
          <p:nvPr/>
        </p:nvGraphicFramePr>
        <p:xfrm>
          <a:off x="2771800" y="1340768"/>
          <a:ext cx="58326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EDCEED0-9A45-E367-DC06-9594455327DE}"/>
              </a:ext>
            </a:extLst>
          </p:cNvPr>
          <p:cNvSpPr txBox="1"/>
          <p:nvPr/>
        </p:nvSpPr>
        <p:spPr>
          <a:xfrm>
            <a:off x="683568" y="2484185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self-esteem …</a:t>
            </a:r>
          </a:p>
        </p:txBody>
      </p:sp>
    </p:spTree>
    <p:extLst>
      <p:ext uri="{BB962C8B-B14F-4D97-AF65-F5344CB8AC3E}">
        <p14:creationId xmlns:p14="http://schemas.microsoft.com/office/powerpoint/2010/main" val="2891017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043C10-F3F2-0182-921B-31CCCE509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96" y="328783"/>
            <a:ext cx="9170096" cy="6124553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D15A74-A4FB-3D8B-E0F2-CF5BFEB06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244454"/>
              </p:ext>
            </p:extLst>
          </p:nvPr>
        </p:nvGraphicFramePr>
        <p:xfrm>
          <a:off x="611560" y="1196752"/>
          <a:ext cx="792088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6773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0BF0294-1A3A-BAFF-3348-3AA76C02CCE9}"/>
              </a:ext>
            </a:extLst>
          </p:cNvPr>
          <p:cNvGraphicFramePr/>
          <p:nvPr/>
        </p:nvGraphicFramePr>
        <p:xfrm>
          <a:off x="2771800" y="1340768"/>
          <a:ext cx="58326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029F069-89FD-CFF7-24CA-1D158573B6E6}"/>
              </a:ext>
            </a:extLst>
          </p:cNvPr>
          <p:cNvSpPr txBox="1"/>
          <p:nvPr/>
        </p:nvSpPr>
        <p:spPr>
          <a:xfrm>
            <a:off x="683568" y="1548081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self-actualisation …</a:t>
            </a:r>
          </a:p>
        </p:txBody>
      </p:sp>
    </p:spTree>
    <p:extLst>
      <p:ext uri="{BB962C8B-B14F-4D97-AF65-F5344CB8AC3E}">
        <p14:creationId xmlns:p14="http://schemas.microsoft.com/office/powerpoint/2010/main" val="1515263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0E92198-FB4C-1AC5-42C3-B1C7E39DB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9" y="2187407"/>
            <a:ext cx="6264696" cy="40499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BBF606-A7DA-EE1E-9D59-1ECBF121A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20688"/>
            <a:ext cx="640755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32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>
            <a:extLst>
              <a:ext uri="{FF2B5EF4-FFF2-40B4-BE49-F238E27FC236}">
                <a16:creationId xmlns:a16="http://schemas.microsoft.com/office/drawing/2014/main" id="{2A5159F6-C883-4A73-9B34-C3307C70DA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1974" y="1700808"/>
            <a:ext cx="4666290" cy="3312368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4000" dirty="0">
                <a:solidFill>
                  <a:srgbClr val="14171A"/>
                </a:solidFill>
                <a:cs typeface="Segoe UI" panose="020B0502040204020203" pitchFamily="34" charset="0"/>
              </a:rPr>
              <a:t>The learner is not for the setting;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endParaRPr lang="en-GB" altLang="en-US" sz="4000" dirty="0">
              <a:solidFill>
                <a:srgbClr val="14171A"/>
              </a:solidFill>
              <a:cs typeface="Segoe UI" panose="020B0502040204020203" pitchFamily="34" charset="0"/>
            </a:endParaRP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4000" dirty="0">
                <a:solidFill>
                  <a:srgbClr val="14171A"/>
                </a:solidFill>
                <a:cs typeface="Segoe UI" panose="020B0502040204020203" pitchFamily="34" charset="0"/>
              </a:rPr>
              <a:t>the setting is for the learner.</a:t>
            </a:r>
          </a:p>
        </p:txBody>
      </p:sp>
    </p:spTree>
    <p:extLst>
      <p:ext uri="{BB962C8B-B14F-4D97-AF65-F5344CB8AC3E}">
        <p14:creationId xmlns:p14="http://schemas.microsoft.com/office/powerpoint/2010/main" val="412114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31422F-FD6E-16E1-78DD-97602C891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6" y="1340768"/>
            <a:ext cx="895109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5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DF28468-1882-0F86-6679-1DAAFF480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891"/>
            <a:ext cx="9144000" cy="60904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3BF0FE-1BED-4440-E873-29AA47E5C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332656"/>
            <a:ext cx="595251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02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FE9801A-D9BF-513E-4123-0A9B1D221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782638"/>
            <a:ext cx="7618941" cy="12782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665647-ED3B-2D9B-BF98-C5E113259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1" y="2420888"/>
            <a:ext cx="7920880" cy="12782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59CDD4-44CA-E24A-D573-BA62D521A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933056"/>
            <a:ext cx="7609937" cy="12961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3C3AD-AD6B-EB9F-46CD-02B4B32F1AEB}"/>
              </a:ext>
            </a:extLst>
          </p:cNvPr>
          <p:cNvSpPr txBox="1"/>
          <p:nvPr/>
        </p:nvSpPr>
        <p:spPr>
          <a:xfrm>
            <a:off x="1907704" y="5334307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Where would </a:t>
            </a:r>
            <a:r>
              <a:rPr lang="en-GB" sz="4800" i="1" dirty="0"/>
              <a:t>you </a:t>
            </a:r>
            <a:r>
              <a:rPr lang="en-GB" sz="4800" dirty="0"/>
              <a:t>start?</a:t>
            </a:r>
          </a:p>
        </p:txBody>
      </p:sp>
    </p:spTree>
    <p:extLst>
      <p:ext uri="{BB962C8B-B14F-4D97-AF65-F5344CB8AC3E}">
        <p14:creationId xmlns:p14="http://schemas.microsoft.com/office/powerpoint/2010/main" val="1178834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0BF0294-1A3A-BAFF-3348-3AA76C02CC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3788601"/>
              </p:ext>
            </p:extLst>
          </p:nvPr>
        </p:nvGraphicFramePr>
        <p:xfrm>
          <a:off x="2771800" y="1340768"/>
          <a:ext cx="58326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A63463D-28AE-3090-2671-2FF431E7DA07}"/>
              </a:ext>
            </a:extLst>
          </p:cNvPr>
          <p:cNvSpPr txBox="1"/>
          <p:nvPr/>
        </p:nvSpPr>
        <p:spPr>
          <a:xfrm>
            <a:off x="683568" y="5436513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physiological needs … </a:t>
            </a:r>
          </a:p>
        </p:txBody>
      </p:sp>
    </p:spTree>
    <p:extLst>
      <p:ext uri="{BB962C8B-B14F-4D97-AF65-F5344CB8AC3E}">
        <p14:creationId xmlns:p14="http://schemas.microsoft.com/office/powerpoint/2010/main" val="223375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210519-4E67-2224-B654-D8289B71B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" y="404664"/>
            <a:ext cx="9145594" cy="609150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D15A74-A4FB-3D8B-E0F2-CF5BFEB06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502293"/>
              </p:ext>
            </p:extLst>
          </p:nvPr>
        </p:nvGraphicFramePr>
        <p:xfrm>
          <a:off x="971600" y="1124744"/>
          <a:ext cx="705678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1887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0BF0294-1A3A-BAFF-3348-3AA76C02CCE9}"/>
              </a:ext>
            </a:extLst>
          </p:cNvPr>
          <p:cNvGraphicFramePr/>
          <p:nvPr/>
        </p:nvGraphicFramePr>
        <p:xfrm>
          <a:off x="2771800" y="1340768"/>
          <a:ext cx="58326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4044164-F02B-B6E6-9FAD-663E982D55A2}"/>
              </a:ext>
            </a:extLst>
          </p:cNvPr>
          <p:cNvSpPr txBox="1"/>
          <p:nvPr/>
        </p:nvSpPr>
        <p:spPr>
          <a:xfrm>
            <a:off x="683568" y="4500409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safety and security …</a:t>
            </a:r>
          </a:p>
        </p:txBody>
      </p:sp>
    </p:spTree>
    <p:extLst>
      <p:ext uri="{BB962C8B-B14F-4D97-AF65-F5344CB8AC3E}">
        <p14:creationId xmlns:p14="http://schemas.microsoft.com/office/powerpoint/2010/main" val="2500086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95E434-58A1-C41D-4F1C-636690067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7" y="681839"/>
            <a:ext cx="9183059" cy="5267441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D15A74-A4FB-3D8B-E0F2-CF5BFEB06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3035212"/>
              </p:ext>
            </p:extLst>
          </p:nvPr>
        </p:nvGraphicFramePr>
        <p:xfrm>
          <a:off x="1115616" y="1412776"/>
          <a:ext cx="705678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459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0BF0294-1A3A-BAFF-3348-3AA76C02CCE9}"/>
              </a:ext>
            </a:extLst>
          </p:cNvPr>
          <p:cNvGraphicFramePr/>
          <p:nvPr/>
        </p:nvGraphicFramePr>
        <p:xfrm>
          <a:off x="2771800" y="1340768"/>
          <a:ext cx="58326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3DFE568-FF22-0013-1AE2-F39BD2FA74E2}"/>
              </a:ext>
            </a:extLst>
          </p:cNvPr>
          <p:cNvSpPr txBox="1"/>
          <p:nvPr/>
        </p:nvSpPr>
        <p:spPr>
          <a:xfrm>
            <a:off x="683568" y="3420289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love and belonging …</a:t>
            </a:r>
          </a:p>
        </p:txBody>
      </p:sp>
    </p:spTree>
    <p:extLst>
      <p:ext uri="{BB962C8B-B14F-4D97-AF65-F5344CB8AC3E}">
        <p14:creationId xmlns:p14="http://schemas.microsoft.com/office/powerpoint/2010/main" val="361331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6101</TotalTime>
  <Words>126</Words>
  <Application>Microsoft Office PowerPoint</Application>
  <PresentationFormat>On-screen Show (4:3)</PresentationFormat>
  <Paragraphs>47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Garamond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the Buggers to Behave</dc:title>
  <dc:creator>Sue Cowley</dc:creator>
  <cp:lastModifiedBy>Sue Cowley</cp:lastModifiedBy>
  <cp:revision>630</cp:revision>
  <cp:lastPrinted>2023-10-17T08:27:18Z</cp:lastPrinted>
  <dcterms:created xsi:type="dcterms:W3CDTF">2004-05-18T11:02:25Z</dcterms:created>
  <dcterms:modified xsi:type="dcterms:W3CDTF">2023-10-17T08:30:00Z</dcterms:modified>
</cp:coreProperties>
</file>