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9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30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1" r:id="rId1"/>
  </p:sldMasterIdLst>
  <p:notesMasterIdLst>
    <p:notesMasterId r:id="rId45"/>
  </p:notesMasterIdLst>
  <p:handoutMasterIdLst>
    <p:handoutMasterId r:id="rId46"/>
  </p:handoutMasterIdLst>
  <p:sldIdLst>
    <p:sldId id="365" r:id="rId2"/>
    <p:sldId id="419" r:id="rId3"/>
    <p:sldId id="421" r:id="rId4"/>
    <p:sldId id="418" r:id="rId5"/>
    <p:sldId id="378" r:id="rId6"/>
    <p:sldId id="384" r:id="rId7"/>
    <p:sldId id="395" r:id="rId8"/>
    <p:sldId id="331" r:id="rId9"/>
    <p:sldId id="422" r:id="rId10"/>
    <p:sldId id="350" r:id="rId11"/>
    <p:sldId id="353" r:id="rId12"/>
    <p:sldId id="338" r:id="rId13"/>
    <p:sldId id="427" r:id="rId14"/>
    <p:sldId id="371" r:id="rId15"/>
    <p:sldId id="423" r:id="rId16"/>
    <p:sldId id="333" r:id="rId17"/>
    <p:sldId id="375" r:id="rId18"/>
    <p:sldId id="387" r:id="rId19"/>
    <p:sldId id="424" r:id="rId20"/>
    <p:sldId id="376" r:id="rId21"/>
    <p:sldId id="366" r:id="rId22"/>
    <p:sldId id="367" r:id="rId23"/>
    <p:sldId id="425" r:id="rId24"/>
    <p:sldId id="368" r:id="rId25"/>
    <p:sldId id="417" r:id="rId26"/>
    <p:sldId id="416" r:id="rId27"/>
    <p:sldId id="370" r:id="rId28"/>
    <p:sldId id="426" r:id="rId29"/>
    <p:sldId id="392" r:id="rId30"/>
    <p:sldId id="393" r:id="rId31"/>
    <p:sldId id="369" r:id="rId32"/>
    <p:sldId id="356" r:id="rId33"/>
    <p:sldId id="394" r:id="rId34"/>
    <p:sldId id="390" r:id="rId35"/>
    <p:sldId id="415" r:id="rId36"/>
    <p:sldId id="348" r:id="rId37"/>
    <p:sldId id="349" r:id="rId38"/>
    <p:sldId id="420" r:id="rId39"/>
    <p:sldId id="372" r:id="rId40"/>
    <p:sldId id="428" r:id="rId41"/>
    <p:sldId id="373" r:id="rId42"/>
    <p:sldId id="374" r:id="rId43"/>
    <p:sldId id="357" r:id="rId44"/>
  </p:sldIdLst>
  <p:sldSz cx="9144000" cy="6858000" type="screen4x3"/>
  <p:notesSz cx="6888163" cy="100203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56" userDrawn="1">
          <p15:clr>
            <a:srgbClr val="A4A3A4"/>
          </p15:clr>
        </p15:guide>
        <p15:guide id="2" pos="216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ue" initials="S" lastIdx="1" clrIdx="0">
    <p:extLst>
      <p:ext uri="{19B8F6BF-5375-455C-9EA6-DF929625EA0E}">
        <p15:presenceInfo xmlns:p15="http://schemas.microsoft.com/office/powerpoint/2012/main" userId="c15afb22a230d14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0000FF"/>
    <a:srgbClr val="FF0000"/>
    <a:srgbClr val="3333FF"/>
    <a:srgbClr val="66FFFF"/>
    <a:srgbClr val="FF3300"/>
    <a:srgbClr val="990099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3842" autoAdjust="0"/>
  </p:normalViewPr>
  <p:slideViewPr>
    <p:cSldViewPr>
      <p:cViewPr varScale="1">
        <p:scale>
          <a:sx n="63" d="100"/>
          <a:sy n="63" d="100"/>
        </p:scale>
        <p:origin x="720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4308"/>
    </p:cViewPr>
  </p:sorterViewPr>
  <p:notesViewPr>
    <p:cSldViewPr>
      <p:cViewPr varScale="1">
        <p:scale>
          <a:sx n="52" d="100"/>
          <a:sy n="52" d="100"/>
        </p:scale>
        <p:origin x="-2970" y="-78"/>
      </p:cViewPr>
      <p:guideLst>
        <p:guide orient="horz" pos="3156"/>
        <p:guide pos="216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77E27E-0A8E-4EF4-9180-B34B59CA917E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58D94739-7D75-4748-886A-0DE4A74F386F}">
      <dgm:prSet phldrT="[Text]"/>
      <dgm:spPr/>
      <dgm:t>
        <a:bodyPr/>
        <a:lstStyle/>
        <a:p>
          <a:r>
            <a:rPr lang="en-GB" dirty="0"/>
            <a:t>Follow the ‘once’ rule</a:t>
          </a:r>
        </a:p>
      </dgm:t>
    </dgm:pt>
    <dgm:pt modelId="{53A2A7C8-1F00-4B09-9903-B3C562B85250}" type="parTrans" cxnId="{AAD1BE8B-F5DA-416D-AFEB-50D48E47246C}">
      <dgm:prSet/>
      <dgm:spPr/>
      <dgm:t>
        <a:bodyPr/>
        <a:lstStyle/>
        <a:p>
          <a:endParaRPr lang="en-GB"/>
        </a:p>
      </dgm:t>
    </dgm:pt>
    <dgm:pt modelId="{7FC80B0B-6DC1-44EC-AEA2-5B589DD2327D}" type="sibTrans" cxnId="{AAD1BE8B-F5DA-416D-AFEB-50D48E47246C}">
      <dgm:prSet/>
      <dgm:spPr/>
      <dgm:t>
        <a:bodyPr/>
        <a:lstStyle/>
        <a:p>
          <a:endParaRPr lang="en-GB"/>
        </a:p>
      </dgm:t>
    </dgm:pt>
    <dgm:pt modelId="{B5D913A0-DAD4-4062-A63C-8665A3A5B9CD}">
      <dgm:prSet phldrT="[Text]"/>
      <dgm:spPr/>
      <dgm:t>
        <a:bodyPr/>
        <a:lstStyle/>
        <a:p>
          <a:r>
            <a:rPr lang="en-GB" dirty="0"/>
            <a:t>Beware the never ending ‘to do’ list</a:t>
          </a:r>
        </a:p>
      </dgm:t>
    </dgm:pt>
    <dgm:pt modelId="{BA63EB2E-35F4-4005-A0FE-CECA80BCEDFE}" type="parTrans" cxnId="{92D910E1-809A-416A-8437-70E1E21F3B99}">
      <dgm:prSet/>
      <dgm:spPr/>
      <dgm:t>
        <a:bodyPr/>
        <a:lstStyle/>
        <a:p>
          <a:endParaRPr lang="en-GB"/>
        </a:p>
      </dgm:t>
    </dgm:pt>
    <dgm:pt modelId="{0638919F-9843-4CBE-BCCA-8D56A82497ED}" type="sibTrans" cxnId="{92D910E1-809A-416A-8437-70E1E21F3B99}">
      <dgm:prSet/>
      <dgm:spPr/>
      <dgm:t>
        <a:bodyPr/>
        <a:lstStyle/>
        <a:p>
          <a:endParaRPr lang="en-GB"/>
        </a:p>
      </dgm:t>
    </dgm:pt>
    <dgm:pt modelId="{01909FC0-449F-4F7F-A74F-D4AD3A1ECBCA}">
      <dgm:prSet phldrT="[Text]"/>
      <dgm:spPr/>
      <dgm:t>
        <a:bodyPr/>
        <a:lstStyle/>
        <a:p>
          <a:r>
            <a:rPr lang="en-GB" dirty="0"/>
            <a:t>If in doubt, chuck it out</a:t>
          </a:r>
        </a:p>
      </dgm:t>
    </dgm:pt>
    <dgm:pt modelId="{5F54B286-75F9-4A70-A87C-3B4BB932BF66}" type="parTrans" cxnId="{9E61FB60-849A-4973-95A5-C1C99BC327F0}">
      <dgm:prSet/>
      <dgm:spPr/>
      <dgm:t>
        <a:bodyPr/>
        <a:lstStyle/>
        <a:p>
          <a:endParaRPr lang="en-GB"/>
        </a:p>
      </dgm:t>
    </dgm:pt>
    <dgm:pt modelId="{B5DD813F-2FB6-4DF2-AEF1-18F7255ED938}" type="sibTrans" cxnId="{9E61FB60-849A-4973-95A5-C1C99BC327F0}">
      <dgm:prSet/>
      <dgm:spPr/>
      <dgm:t>
        <a:bodyPr/>
        <a:lstStyle/>
        <a:p>
          <a:endParaRPr lang="en-GB"/>
        </a:p>
      </dgm:t>
    </dgm:pt>
    <dgm:pt modelId="{DBD243AA-3EF1-4D9E-BE97-651BDBD87319}">
      <dgm:prSet phldrT="[Text]"/>
      <dgm:spPr/>
      <dgm:t>
        <a:bodyPr/>
        <a:lstStyle/>
        <a:p>
          <a:r>
            <a:rPr lang="en-GB" dirty="0"/>
            <a:t>Pass the buck</a:t>
          </a:r>
        </a:p>
      </dgm:t>
    </dgm:pt>
    <dgm:pt modelId="{48A200C4-B422-4FC8-9516-10D427E518CF}" type="parTrans" cxnId="{4331EBB0-49BB-420C-88CA-2C2E2DC35EBD}">
      <dgm:prSet/>
      <dgm:spPr/>
      <dgm:t>
        <a:bodyPr/>
        <a:lstStyle/>
        <a:p>
          <a:endParaRPr lang="en-GB"/>
        </a:p>
      </dgm:t>
    </dgm:pt>
    <dgm:pt modelId="{0D988E57-E7E9-45DF-86F8-CEA0D47FBBB2}" type="sibTrans" cxnId="{4331EBB0-49BB-420C-88CA-2C2E2DC35EBD}">
      <dgm:prSet/>
      <dgm:spPr/>
      <dgm:t>
        <a:bodyPr/>
        <a:lstStyle/>
        <a:p>
          <a:endParaRPr lang="en-GB"/>
        </a:p>
      </dgm:t>
    </dgm:pt>
    <dgm:pt modelId="{769D81A4-5D9F-444A-91C6-6E00FBDFCF9B}">
      <dgm:prSet phldrT="[Text]"/>
      <dgm:spPr/>
      <dgm:t>
        <a:bodyPr/>
        <a:lstStyle/>
        <a:p>
          <a:r>
            <a:rPr lang="en-GB" dirty="0"/>
            <a:t>Re-use, borrow, magpie</a:t>
          </a:r>
        </a:p>
      </dgm:t>
    </dgm:pt>
    <dgm:pt modelId="{3A87D52B-23E0-4C3A-9267-E35DA98038DC}" type="parTrans" cxnId="{097CAD5D-3824-440C-ADA8-1B6F1F5C9BC0}">
      <dgm:prSet/>
      <dgm:spPr/>
      <dgm:t>
        <a:bodyPr/>
        <a:lstStyle/>
        <a:p>
          <a:endParaRPr lang="en-GB"/>
        </a:p>
      </dgm:t>
    </dgm:pt>
    <dgm:pt modelId="{891156A9-8EE8-48E2-A303-225FACFB12AA}" type="sibTrans" cxnId="{097CAD5D-3824-440C-ADA8-1B6F1F5C9BC0}">
      <dgm:prSet/>
      <dgm:spPr/>
      <dgm:t>
        <a:bodyPr/>
        <a:lstStyle/>
        <a:p>
          <a:endParaRPr lang="en-GB"/>
        </a:p>
      </dgm:t>
    </dgm:pt>
    <dgm:pt modelId="{3ACA6B9B-5AB0-47C9-932D-7F5794487BD8}" type="pres">
      <dgm:prSet presAssocID="{C977E27E-0A8E-4EF4-9180-B34B59CA917E}" presName="cycle" presStyleCnt="0">
        <dgm:presLayoutVars>
          <dgm:dir/>
          <dgm:resizeHandles val="exact"/>
        </dgm:presLayoutVars>
      </dgm:prSet>
      <dgm:spPr/>
    </dgm:pt>
    <dgm:pt modelId="{BA5DBDB8-CCD2-448C-B8B3-A6D29DEEDFA6}" type="pres">
      <dgm:prSet presAssocID="{58D94739-7D75-4748-886A-0DE4A74F386F}" presName="node" presStyleLbl="node1" presStyleIdx="0" presStyleCnt="5">
        <dgm:presLayoutVars>
          <dgm:bulletEnabled val="1"/>
        </dgm:presLayoutVars>
      </dgm:prSet>
      <dgm:spPr/>
    </dgm:pt>
    <dgm:pt modelId="{7D69FE70-FDFB-4AD3-BE9E-15B5DF63A8DB}" type="pres">
      <dgm:prSet presAssocID="{7FC80B0B-6DC1-44EC-AEA2-5B589DD2327D}" presName="sibTrans" presStyleLbl="sibTrans2D1" presStyleIdx="0" presStyleCnt="5"/>
      <dgm:spPr/>
    </dgm:pt>
    <dgm:pt modelId="{04CA0622-4329-4FDB-88D1-E7E1950E0FAC}" type="pres">
      <dgm:prSet presAssocID="{7FC80B0B-6DC1-44EC-AEA2-5B589DD2327D}" presName="connectorText" presStyleLbl="sibTrans2D1" presStyleIdx="0" presStyleCnt="5"/>
      <dgm:spPr/>
    </dgm:pt>
    <dgm:pt modelId="{BEDE8611-6AE6-4AE1-8271-394BB83AF785}" type="pres">
      <dgm:prSet presAssocID="{B5D913A0-DAD4-4062-A63C-8665A3A5B9CD}" presName="node" presStyleLbl="node1" presStyleIdx="1" presStyleCnt="5">
        <dgm:presLayoutVars>
          <dgm:bulletEnabled val="1"/>
        </dgm:presLayoutVars>
      </dgm:prSet>
      <dgm:spPr/>
    </dgm:pt>
    <dgm:pt modelId="{0B2AC106-A7E9-4747-B477-F0D0586EC508}" type="pres">
      <dgm:prSet presAssocID="{0638919F-9843-4CBE-BCCA-8D56A82497ED}" presName="sibTrans" presStyleLbl="sibTrans2D1" presStyleIdx="1" presStyleCnt="5"/>
      <dgm:spPr/>
    </dgm:pt>
    <dgm:pt modelId="{56A6C118-B31C-4274-9CC9-BE6D8F19294D}" type="pres">
      <dgm:prSet presAssocID="{0638919F-9843-4CBE-BCCA-8D56A82497ED}" presName="connectorText" presStyleLbl="sibTrans2D1" presStyleIdx="1" presStyleCnt="5"/>
      <dgm:spPr/>
    </dgm:pt>
    <dgm:pt modelId="{08924C23-751C-4B1C-AF8D-C27BA24E59C9}" type="pres">
      <dgm:prSet presAssocID="{01909FC0-449F-4F7F-A74F-D4AD3A1ECBCA}" presName="node" presStyleLbl="node1" presStyleIdx="2" presStyleCnt="5">
        <dgm:presLayoutVars>
          <dgm:bulletEnabled val="1"/>
        </dgm:presLayoutVars>
      </dgm:prSet>
      <dgm:spPr/>
    </dgm:pt>
    <dgm:pt modelId="{DBA63978-3E4A-44E8-B7BF-AB0989E3F972}" type="pres">
      <dgm:prSet presAssocID="{B5DD813F-2FB6-4DF2-AEF1-18F7255ED938}" presName="sibTrans" presStyleLbl="sibTrans2D1" presStyleIdx="2" presStyleCnt="5"/>
      <dgm:spPr/>
    </dgm:pt>
    <dgm:pt modelId="{B0D9A977-0E1B-4350-801C-E8331AB59684}" type="pres">
      <dgm:prSet presAssocID="{B5DD813F-2FB6-4DF2-AEF1-18F7255ED938}" presName="connectorText" presStyleLbl="sibTrans2D1" presStyleIdx="2" presStyleCnt="5"/>
      <dgm:spPr/>
    </dgm:pt>
    <dgm:pt modelId="{FF4DF0D3-0368-4820-A9E4-49691F367976}" type="pres">
      <dgm:prSet presAssocID="{DBD243AA-3EF1-4D9E-BE97-651BDBD87319}" presName="node" presStyleLbl="node1" presStyleIdx="3" presStyleCnt="5">
        <dgm:presLayoutVars>
          <dgm:bulletEnabled val="1"/>
        </dgm:presLayoutVars>
      </dgm:prSet>
      <dgm:spPr/>
    </dgm:pt>
    <dgm:pt modelId="{C163B93F-26DE-4534-B5A8-30D81E84C447}" type="pres">
      <dgm:prSet presAssocID="{0D988E57-E7E9-45DF-86F8-CEA0D47FBBB2}" presName="sibTrans" presStyleLbl="sibTrans2D1" presStyleIdx="3" presStyleCnt="5"/>
      <dgm:spPr/>
    </dgm:pt>
    <dgm:pt modelId="{EAFFDD75-0497-4C84-907D-719306033F57}" type="pres">
      <dgm:prSet presAssocID="{0D988E57-E7E9-45DF-86F8-CEA0D47FBBB2}" presName="connectorText" presStyleLbl="sibTrans2D1" presStyleIdx="3" presStyleCnt="5"/>
      <dgm:spPr/>
    </dgm:pt>
    <dgm:pt modelId="{E642E19D-EE26-4BD5-959C-D74EE9A67E8D}" type="pres">
      <dgm:prSet presAssocID="{769D81A4-5D9F-444A-91C6-6E00FBDFCF9B}" presName="node" presStyleLbl="node1" presStyleIdx="4" presStyleCnt="5">
        <dgm:presLayoutVars>
          <dgm:bulletEnabled val="1"/>
        </dgm:presLayoutVars>
      </dgm:prSet>
      <dgm:spPr/>
    </dgm:pt>
    <dgm:pt modelId="{82CE4A21-2D0D-4B32-803D-27E9F49531A6}" type="pres">
      <dgm:prSet presAssocID="{891156A9-8EE8-48E2-A303-225FACFB12AA}" presName="sibTrans" presStyleLbl="sibTrans2D1" presStyleIdx="4" presStyleCnt="5"/>
      <dgm:spPr/>
    </dgm:pt>
    <dgm:pt modelId="{5FD37FB7-B72D-4A20-B569-50996E4E92F4}" type="pres">
      <dgm:prSet presAssocID="{891156A9-8EE8-48E2-A303-225FACFB12AA}" presName="connectorText" presStyleLbl="sibTrans2D1" presStyleIdx="4" presStyleCnt="5"/>
      <dgm:spPr/>
    </dgm:pt>
  </dgm:ptLst>
  <dgm:cxnLst>
    <dgm:cxn modelId="{92EDD403-2FAD-4CF2-A1AE-39642AB99D17}" type="presOf" srcId="{7FC80B0B-6DC1-44EC-AEA2-5B589DD2327D}" destId="{7D69FE70-FDFB-4AD3-BE9E-15B5DF63A8DB}" srcOrd="0" destOrd="0" presId="urn:microsoft.com/office/officeart/2005/8/layout/cycle2"/>
    <dgm:cxn modelId="{35C9260C-A369-44F6-B34F-B9F147F5D727}" type="presOf" srcId="{B5DD813F-2FB6-4DF2-AEF1-18F7255ED938}" destId="{B0D9A977-0E1B-4350-801C-E8331AB59684}" srcOrd="1" destOrd="0" presId="urn:microsoft.com/office/officeart/2005/8/layout/cycle2"/>
    <dgm:cxn modelId="{A925660E-56E8-47C8-989B-44D425C44291}" type="presOf" srcId="{B5D913A0-DAD4-4062-A63C-8665A3A5B9CD}" destId="{BEDE8611-6AE6-4AE1-8271-394BB83AF785}" srcOrd="0" destOrd="0" presId="urn:microsoft.com/office/officeart/2005/8/layout/cycle2"/>
    <dgm:cxn modelId="{F736FF16-B437-4CDC-9000-A7212B37A1A7}" type="presOf" srcId="{0638919F-9843-4CBE-BCCA-8D56A82497ED}" destId="{0B2AC106-A7E9-4747-B477-F0D0586EC508}" srcOrd="0" destOrd="0" presId="urn:microsoft.com/office/officeart/2005/8/layout/cycle2"/>
    <dgm:cxn modelId="{097CAD5D-3824-440C-ADA8-1B6F1F5C9BC0}" srcId="{C977E27E-0A8E-4EF4-9180-B34B59CA917E}" destId="{769D81A4-5D9F-444A-91C6-6E00FBDFCF9B}" srcOrd="4" destOrd="0" parTransId="{3A87D52B-23E0-4C3A-9267-E35DA98038DC}" sibTransId="{891156A9-8EE8-48E2-A303-225FACFB12AA}"/>
    <dgm:cxn modelId="{9E61FB60-849A-4973-95A5-C1C99BC327F0}" srcId="{C977E27E-0A8E-4EF4-9180-B34B59CA917E}" destId="{01909FC0-449F-4F7F-A74F-D4AD3A1ECBCA}" srcOrd="2" destOrd="0" parTransId="{5F54B286-75F9-4A70-A87C-3B4BB932BF66}" sibTransId="{B5DD813F-2FB6-4DF2-AEF1-18F7255ED938}"/>
    <dgm:cxn modelId="{A203B841-8886-47F3-8592-58DD0A3CDCFF}" type="presOf" srcId="{DBD243AA-3EF1-4D9E-BE97-651BDBD87319}" destId="{FF4DF0D3-0368-4820-A9E4-49691F367976}" srcOrd="0" destOrd="0" presId="urn:microsoft.com/office/officeart/2005/8/layout/cycle2"/>
    <dgm:cxn modelId="{FE77234B-9AFC-4031-8C0D-E2A6E45C5BB1}" type="presOf" srcId="{01909FC0-449F-4F7F-A74F-D4AD3A1ECBCA}" destId="{08924C23-751C-4B1C-AF8D-C27BA24E59C9}" srcOrd="0" destOrd="0" presId="urn:microsoft.com/office/officeart/2005/8/layout/cycle2"/>
    <dgm:cxn modelId="{AAD1BE8B-F5DA-416D-AFEB-50D48E47246C}" srcId="{C977E27E-0A8E-4EF4-9180-B34B59CA917E}" destId="{58D94739-7D75-4748-886A-0DE4A74F386F}" srcOrd="0" destOrd="0" parTransId="{53A2A7C8-1F00-4B09-9903-B3C562B85250}" sibTransId="{7FC80B0B-6DC1-44EC-AEA2-5B589DD2327D}"/>
    <dgm:cxn modelId="{D3E49DA1-1E05-4415-BAE5-4D2B0B26C5A7}" type="presOf" srcId="{0638919F-9843-4CBE-BCCA-8D56A82497ED}" destId="{56A6C118-B31C-4274-9CC9-BE6D8F19294D}" srcOrd="1" destOrd="0" presId="urn:microsoft.com/office/officeart/2005/8/layout/cycle2"/>
    <dgm:cxn modelId="{E7338FA9-6FF3-49C7-858F-CB172A219913}" type="presOf" srcId="{0D988E57-E7E9-45DF-86F8-CEA0D47FBBB2}" destId="{C163B93F-26DE-4534-B5A8-30D81E84C447}" srcOrd="0" destOrd="0" presId="urn:microsoft.com/office/officeart/2005/8/layout/cycle2"/>
    <dgm:cxn modelId="{4331EBB0-49BB-420C-88CA-2C2E2DC35EBD}" srcId="{C977E27E-0A8E-4EF4-9180-B34B59CA917E}" destId="{DBD243AA-3EF1-4D9E-BE97-651BDBD87319}" srcOrd="3" destOrd="0" parTransId="{48A200C4-B422-4FC8-9516-10D427E518CF}" sibTransId="{0D988E57-E7E9-45DF-86F8-CEA0D47FBBB2}"/>
    <dgm:cxn modelId="{6DD210B4-FC80-4D52-8288-D510B0FCF7BE}" type="presOf" srcId="{769D81A4-5D9F-444A-91C6-6E00FBDFCF9B}" destId="{E642E19D-EE26-4BD5-959C-D74EE9A67E8D}" srcOrd="0" destOrd="0" presId="urn:microsoft.com/office/officeart/2005/8/layout/cycle2"/>
    <dgm:cxn modelId="{06444BB4-5850-43E3-81B9-6791DD59D555}" type="presOf" srcId="{7FC80B0B-6DC1-44EC-AEA2-5B589DD2327D}" destId="{04CA0622-4329-4FDB-88D1-E7E1950E0FAC}" srcOrd="1" destOrd="0" presId="urn:microsoft.com/office/officeart/2005/8/layout/cycle2"/>
    <dgm:cxn modelId="{59AF9CB7-DF79-445F-B62A-7596CF4AF5EF}" type="presOf" srcId="{C977E27E-0A8E-4EF4-9180-B34B59CA917E}" destId="{3ACA6B9B-5AB0-47C9-932D-7F5794487BD8}" srcOrd="0" destOrd="0" presId="urn:microsoft.com/office/officeart/2005/8/layout/cycle2"/>
    <dgm:cxn modelId="{F0E0FBC3-035B-4207-8790-5737BFFF766F}" type="presOf" srcId="{891156A9-8EE8-48E2-A303-225FACFB12AA}" destId="{82CE4A21-2D0D-4B32-803D-27E9F49531A6}" srcOrd="0" destOrd="0" presId="urn:microsoft.com/office/officeart/2005/8/layout/cycle2"/>
    <dgm:cxn modelId="{92D910E1-809A-416A-8437-70E1E21F3B99}" srcId="{C977E27E-0A8E-4EF4-9180-B34B59CA917E}" destId="{B5D913A0-DAD4-4062-A63C-8665A3A5B9CD}" srcOrd="1" destOrd="0" parTransId="{BA63EB2E-35F4-4005-A0FE-CECA80BCEDFE}" sibTransId="{0638919F-9843-4CBE-BCCA-8D56A82497ED}"/>
    <dgm:cxn modelId="{30A23EE2-84B1-4DA8-B27C-15CAE35F5CE6}" type="presOf" srcId="{B5DD813F-2FB6-4DF2-AEF1-18F7255ED938}" destId="{DBA63978-3E4A-44E8-B7BF-AB0989E3F972}" srcOrd="0" destOrd="0" presId="urn:microsoft.com/office/officeart/2005/8/layout/cycle2"/>
    <dgm:cxn modelId="{A388BBE5-6779-412C-955C-69B049256D83}" type="presOf" srcId="{891156A9-8EE8-48E2-A303-225FACFB12AA}" destId="{5FD37FB7-B72D-4A20-B569-50996E4E92F4}" srcOrd="1" destOrd="0" presId="urn:microsoft.com/office/officeart/2005/8/layout/cycle2"/>
    <dgm:cxn modelId="{D17F3BEB-77FF-4F09-ADFF-2EC5FC42F2E3}" type="presOf" srcId="{58D94739-7D75-4748-886A-0DE4A74F386F}" destId="{BA5DBDB8-CCD2-448C-B8B3-A6D29DEEDFA6}" srcOrd="0" destOrd="0" presId="urn:microsoft.com/office/officeart/2005/8/layout/cycle2"/>
    <dgm:cxn modelId="{D9F6EFFE-23D7-4A4C-B550-4BCBB6835EE8}" type="presOf" srcId="{0D988E57-E7E9-45DF-86F8-CEA0D47FBBB2}" destId="{EAFFDD75-0497-4C84-907D-719306033F57}" srcOrd="1" destOrd="0" presId="urn:microsoft.com/office/officeart/2005/8/layout/cycle2"/>
    <dgm:cxn modelId="{E9A8AAA6-5519-4184-9ADE-91F9FFFFE19B}" type="presParOf" srcId="{3ACA6B9B-5AB0-47C9-932D-7F5794487BD8}" destId="{BA5DBDB8-CCD2-448C-B8B3-A6D29DEEDFA6}" srcOrd="0" destOrd="0" presId="urn:microsoft.com/office/officeart/2005/8/layout/cycle2"/>
    <dgm:cxn modelId="{25450DE0-A561-4939-8F2D-BB83F946DA28}" type="presParOf" srcId="{3ACA6B9B-5AB0-47C9-932D-7F5794487BD8}" destId="{7D69FE70-FDFB-4AD3-BE9E-15B5DF63A8DB}" srcOrd="1" destOrd="0" presId="urn:microsoft.com/office/officeart/2005/8/layout/cycle2"/>
    <dgm:cxn modelId="{D55EC142-B58C-49EA-B9F3-6B6939CA2355}" type="presParOf" srcId="{7D69FE70-FDFB-4AD3-BE9E-15B5DF63A8DB}" destId="{04CA0622-4329-4FDB-88D1-E7E1950E0FAC}" srcOrd="0" destOrd="0" presId="urn:microsoft.com/office/officeart/2005/8/layout/cycle2"/>
    <dgm:cxn modelId="{173021D2-D7C3-4C20-8A97-29AAC0EF4261}" type="presParOf" srcId="{3ACA6B9B-5AB0-47C9-932D-7F5794487BD8}" destId="{BEDE8611-6AE6-4AE1-8271-394BB83AF785}" srcOrd="2" destOrd="0" presId="urn:microsoft.com/office/officeart/2005/8/layout/cycle2"/>
    <dgm:cxn modelId="{36CA5816-76BC-422E-BD5C-779897C0109E}" type="presParOf" srcId="{3ACA6B9B-5AB0-47C9-932D-7F5794487BD8}" destId="{0B2AC106-A7E9-4747-B477-F0D0586EC508}" srcOrd="3" destOrd="0" presId="urn:microsoft.com/office/officeart/2005/8/layout/cycle2"/>
    <dgm:cxn modelId="{5E260B7B-0E07-4C38-B5EB-71A8A13DA5A4}" type="presParOf" srcId="{0B2AC106-A7E9-4747-B477-F0D0586EC508}" destId="{56A6C118-B31C-4274-9CC9-BE6D8F19294D}" srcOrd="0" destOrd="0" presId="urn:microsoft.com/office/officeart/2005/8/layout/cycle2"/>
    <dgm:cxn modelId="{5534DD90-E77F-4FFE-B995-4BEC69CBDB10}" type="presParOf" srcId="{3ACA6B9B-5AB0-47C9-932D-7F5794487BD8}" destId="{08924C23-751C-4B1C-AF8D-C27BA24E59C9}" srcOrd="4" destOrd="0" presId="urn:microsoft.com/office/officeart/2005/8/layout/cycle2"/>
    <dgm:cxn modelId="{1BED3B7B-E5DE-4619-A1F3-D322FAC3AE89}" type="presParOf" srcId="{3ACA6B9B-5AB0-47C9-932D-7F5794487BD8}" destId="{DBA63978-3E4A-44E8-B7BF-AB0989E3F972}" srcOrd="5" destOrd="0" presId="urn:microsoft.com/office/officeart/2005/8/layout/cycle2"/>
    <dgm:cxn modelId="{926F1ABA-5B30-4799-97F8-F56914CF52D5}" type="presParOf" srcId="{DBA63978-3E4A-44E8-B7BF-AB0989E3F972}" destId="{B0D9A977-0E1B-4350-801C-E8331AB59684}" srcOrd="0" destOrd="0" presId="urn:microsoft.com/office/officeart/2005/8/layout/cycle2"/>
    <dgm:cxn modelId="{C8ABE2E4-558F-4E43-B6D1-46D83ADD7735}" type="presParOf" srcId="{3ACA6B9B-5AB0-47C9-932D-7F5794487BD8}" destId="{FF4DF0D3-0368-4820-A9E4-49691F367976}" srcOrd="6" destOrd="0" presId="urn:microsoft.com/office/officeart/2005/8/layout/cycle2"/>
    <dgm:cxn modelId="{B9B0B358-15CF-4BC2-854C-EABCA3D171E6}" type="presParOf" srcId="{3ACA6B9B-5AB0-47C9-932D-7F5794487BD8}" destId="{C163B93F-26DE-4534-B5A8-30D81E84C447}" srcOrd="7" destOrd="0" presId="urn:microsoft.com/office/officeart/2005/8/layout/cycle2"/>
    <dgm:cxn modelId="{4B26FA10-F362-417A-8A5C-B633845593EA}" type="presParOf" srcId="{C163B93F-26DE-4534-B5A8-30D81E84C447}" destId="{EAFFDD75-0497-4C84-907D-719306033F57}" srcOrd="0" destOrd="0" presId="urn:microsoft.com/office/officeart/2005/8/layout/cycle2"/>
    <dgm:cxn modelId="{825768B6-2278-4568-B9CA-DFABB949024A}" type="presParOf" srcId="{3ACA6B9B-5AB0-47C9-932D-7F5794487BD8}" destId="{E642E19D-EE26-4BD5-959C-D74EE9A67E8D}" srcOrd="8" destOrd="0" presId="urn:microsoft.com/office/officeart/2005/8/layout/cycle2"/>
    <dgm:cxn modelId="{CDE91B9F-F8A7-4101-907D-2E22B3B62AB8}" type="presParOf" srcId="{3ACA6B9B-5AB0-47C9-932D-7F5794487BD8}" destId="{82CE4A21-2D0D-4B32-803D-27E9F49531A6}" srcOrd="9" destOrd="0" presId="urn:microsoft.com/office/officeart/2005/8/layout/cycle2"/>
    <dgm:cxn modelId="{0BD0F578-2F37-4D53-B9DC-ED397C7C412C}" type="presParOf" srcId="{82CE4A21-2D0D-4B32-803D-27E9F49531A6}" destId="{5FD37FB7-B72D-4A20-B569-50996E4E92F4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7A54A7D-686C-404C-8A5B-F35AFB01E6A0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E713D0A7-1804-4D1A-B17B-C4786F93897E}">
      <dgm:prSet phldrT="[Text]"/>
      <dgm:spPr/>
      <dgm:t>
        <a:bodyPr/>
        <a:lstStyle/>
        <a:p>
          <a:r>
            <a:rPr lang="en-GB" dirty="0"/>
            <a:t>Routines = security</a:t>
          </a:r>
        </a:p>
      </dgm:t>
    </dgm:pt>
    <dgm:pt modelId="{984682CD-0460-4368-8420-3F3984C08444}" type="parTrans" cxnId="{64E1E066-2A69-410C-A0C3-EB789C10E53A}">
      <dgm:prSet/>
      <dgm:spPr/>
      <dgm:t>
        <a:bodyPr/>
        <a:lstStyle/>
        <a:p>
          <a:endParaRPr lang="en-GB"/>
        </a:p>
      </dgm:t>
    </dgm:pt>
    <dgm:pt modelId="{3FDF5D74-9F4F-4FE1-9732-03EEAE76C4DC}" type="sibTrans" cxnId="{64E1E066-2A69-410C-A0C3-EB789C10E53A}">
      <dgm:prSet/>
      <dgm:spPr/>
      <dgm:t>
        <a:bodyPr/>
        <a:lstStyle/>
        <a:p>
          <a:endParaRPr lang="en-GB"/>
        </a:p>
      </dgm:t>
    </dgm:pt>
    <dgm:pt modelId="{5E712407-8DEE-4278-9B3E-1F6EDC501CDB}">
      <dgm:prSet phldrT="[Text]"/>
      <dgm:spPr/>
      <dgm:t>
        <a:bodyPr/>
        <a:lstStyle/>
        <a:p>
          <a:r>
            <a:rPr lang="en-GB" dirty="0"/>
            <a:t>Agency within routines</a:t>
          </a:r>
        </a:p>
      </dgm:t>
    </dgm:pt>
    <dgm:pt modelId="{08F4B99D-DE81-4070-93C7-B1F784416ACD}" type="parTrans" cxnId="{BBEFD295-94F0-4F6E-B4CA-68E045F78B76}">
      <dgm:prSet/>
      <dgm:spPr/>
      <dgm:t>
        <a:bodyPr/>
        <a:lstStyle/>
        <a:p>
          <a:endParaRPr lang="en-GB"/>
        </a:p>
      </dgm:t>
    </dgm:pt>
    <dgm:pt modelId="{58ECC13D-302A-423D-ABC4-55198442B16D}" type="sibTrans" cxnId="{BBEFD295-94F0-4F6E-B4CA-68E045F78B76}">
      <dgm:prSet/>
      <dgm:spPr/>
      <dgm:t>
        <a:bodyPr/>
        <a:lstStyle/>
        <a:p>
          <a:endParaRPr lang="en-GB"/>
        </a:p>
      </dgm:t>
    </dgm:pt>
    <dgm:pt modelId="{D58DED00-7596-44D8-856F-648CF3DE5F6D}">
      <dgm:prSet phldrT="[Text]"/>
      <dgm:spPr/>
      <dgm:t>
        <a:bodyPr/>
        <a:lstStyle/>
        <a:p>
          <a:r>
            <a:rPr lang="en-GB" dirty="0"/>
            <a:t>Interacting or interfering?</a:t>
          </a:r>
        </a:p>
      </dgm:t>
    </dgm:pt>
    <dgm:pt modelId="{AD573634-2485-4548-9AB0-947A6415D6FB}" type="parTrans" cxnId="{D989E303-969E-44E4-A0B2-04F657EF9480}">
      <dgm:prSet/>
      <dgm:spPr/>
      <dgm:t>
        <a:bodyPr/>
        <a:lstStyle/>
        <a:p>
          <a:endParaRPr lang="en-GB"/>
        </a:p>
      </dgm:t>
    </dgm:pt>
    <dgm:pt modelId="{C46BA31C-7FB3-4997-9418-92B5A109251D}" type="sibTrans" cxnId="{D989E303-969E-44E4-A0B2-04F657EF9480}">
      <dgm:prSet/>
      <dgm:spPr/>
      <dgm:t>
        <a:bodyPr/>
        <a:lstStyle/>
        <a:p>
          <a:endParaRPr lang="en-GB"/>
        </a:p>
      </dgm:t>
    </dgm:pt>
    <dgm:pt modelId="{8361D01E-8769-4260-B8DE-E581351B3BC3}">
      <dgm:prSet phldrT="[Text]"/>
      <dgm:spPr/>
      <dgm:t>
        <a:bodyPr/>
        <a:lstStyle/>
        <a:p>
          <a:r>
            <a:rPr lang="en-GB" dirty="0"/>
            <a:t>‘You can do it’</a:t>
          </a:r>
        </a:p>
      </dgm:t>
    </dgm:pt>
    <dgm:pt modelId="{7509642C-284A-4083-9BBB-9E1FD7FC3E3D}" type="parTrans" cxnId="{029A7997-7CFC-4D43-B3FE-B2D2A8DA8676}">
      <dgm:prSet/>
      <dgm:spPr/>
      <dgm:t>
        <a:bodyPr/>
        <a:lstStyle/>
        <a:p>
          <a:endParaRPr lang="en-GB"/>
        </a:p>
      </dgm:t>
    </dgm:pt>
    <dgm:pt modelId="{162D5355-25DF-433E-981D-20FEED79632F}" type="sibTrans" cxnId="{029A7997-7CFC-4D43-B3FE-B2D2A8DA8676}">
      <dgm:prSet/>
      <dgm:spPr/>
      <dgm:t>
        <a:bodyPr/>
        <a:lstStyle/>
        <a:p>
          <a:endParaRPr lang="en-GB"/>
        </a:p>
      </dgm:t>
    </dgm:pt>
    <dgm:pt modelId="{5881E74F-C5E3-4C56-A2B0-E8D1BB1B53A4}">
      <dgm:prSet phldrT="[Text]"/>
      <dgm:spPr/>
      <dgm:t>
        <a:bodyPr/>
        <a:lstStyle/>
        <a:p>
          <a:r>
            <a:rPr lang="en-GB" dirty="0"/>
            <a:t>Reassurance and take up time</a:t>
          </a:r>
        </a:p>
      </dgm:t>
    </dgm:pt>
    <dgm:pt modelId="{68B8A674-D74C-42A4-8658-B6B50367FB2A}" type="parTrans" cxnId="{D4489CA2-C288-463A-983F-E32483666CED}">
      <dgm:prSet/>
      <dgm:spPr/>
      <dgm:t>
        <a:bodyPr/>
        <a:lstStyle/>
        <a:p>
          <a:endParaRPr lang="en-GB"/>
        </a:p>
      </dgm:t>
    </dgm:pt>
    <dgm:pt modelId="{178A4A9C-2727-499E-BB71-D7780B27A08A}" type="sibTrans" cxnId="{D4489CA2-C288-463A-983F-E32483666CED}">
      <dgm:prSet/>
      <dgm:spPr/>
      <dgm:t>
        <a:bodyPr/>
        <a:lstStyle/>
        <a:p>
          <a:endParaRPr lang="en-GB"/>
        </a:p>
      </dgm:t>
    </dgm:pt>
    <dgm:pt modelId="{E8246E33-FF7D-4C3D-9774-8BA3FBFA1613}" type="pres">
      <dgm:prSet presAssocID="{27A54A7D-686C-404C-8A5B-F35AFB01E6A0}" presName="cycle" presStyleCnt="0">
        <dgm:presLayoutVars>
          <dgm:dir/>
          <dgm:resizeHandles val="exact"/>
        </dgm:presLayoutVars>
      </dgm:prSet>
      <dgm:spPr/>
    </dgm:pt>
    <dgm:pt modelId="{D4D66240-924C-4A1F-AC70-10C3007BD64E}" type="pres">
      <dgm:prSet presAssocID="{E713D0A7-1804-4D1A-B17B-C4786F93897E}" presName="node" presStyleLbl="node1" presStyleIdx="0" presStyleCnt="5">
        <dgm:presLayoutVars>
          <dgm:bulletEnabled val="1"/>
        </dgm:presLayoutVars>
      </dgm:prSet>
      <dgm:spPr/>
    </dgm:pt>
    <dgm:pt modelId="{BA219710-C9AD-41E8-822C-3F7D64BD0D0C}" type="pres">
      <dgm:prSet presAssocID="{E713D0A7-1804-4D1A-B17B-C4786F93897E}" presName="spNode" presStyleCnt="0"/>
      <dgm:spPr/>
    </dgm:pt>
    <dgm:pt modelId="{C7A0EA0F-9C3F-4BEF-BB7C-11363AEBBADB}" type="pres">
      <dgm:prSet presAssocID="{3FDF5D74-9F4F-4FE1-9732-03EEAE76C4DC}" presName="sibTrans" presStyleLbl="sibTrans1D1" presStyleIdx="0" presStyleCnt="5"/>
      <dgm:spPr/>
    </dgm:pt>
    <dgm:pt modelId="{EA93E11B-6FCD-4EC4-8D49-9CAE564751D6}" type="pres">
      <dgm:prSet presAssocID="{5E712407-8DEE-4278-9B3E-1F6EDC501CDB}" presName="node" presStyleLbl="node1" presStyleIdx="1" presStyleCnt="5">
        <dgm:presLayoutVars>
          <dgm:bulletEnabled val="1"/>
        </dgm:presLayoutVars>
      </dgm:prSet>
      <dgm:spPr/>
    </dgm:pt>
    <dgm:pt modelId="{AF82DFA1-4A03-41B3-A931-036E7E98AF58}" type="pres">
      <dgm:prSet presAssocID="{5E712407-8DEE-4278-9B3E-1F6EDC501CDB}" presName="spNode" presStyleCnt="0"/>
      <dgm:spPr/>
    </dgm:pt>
    <dgm:pt modelId="{4A54A75D-879E-4949-9936-F9A17E229F37}" type="pres">
      <dgm:prSet presAssocID="{58ECC13D-302A-423D-ABC4-55198442B16D}" presName="sibTrans" presStyleLbl="sibTrans1D1" presStyleIdx="1" presStyleCnt="5"/>
      <dgm:spPr/>
    </dgm:pt>
    <dgm:pt modelId="{BA918AE7-872C-4FE5-A322-F3C9E8904C61}" type="pres">
      <dgm:prSet presAssocID="{D58DED00-7596-44D8-856F-648CF3DE5F6D}" presName="node" presStyleLbl="node1" presStyleIdx="2" presStyleCnt="5">
        <dgm:presLayoutVars>
          <dgm:bulletEnabled val="1"/>
        </dgm:presLayoutVars>
      </dgm:prSet>
      <dgm:spPr/>
    </dgm:pt>
    <dgm:pt modelId="{C00C7D4B-295D-4B69-A243-F827287AF651}" type="pres">
      <dgm:prSet presAssocID="{D58DED00-7596-44D8-856F-648CF3DE5F6D}" presName="spNode" presStyleCnt="0"/>
      <dgm:spPr/>
    </dgm:pt>
    <dgm:pt modelId="{70B16348-65A3-4F9E-AD9B-83BD03BEFDBD}" type="pres">
      <dgm:prSet presAssocID="{C46BA31C-7FB3-4997-9418-92B5A109251D}" presName="sibTrans" presStyleLbl="sibTrans1D1" presStyleIdx="2" presStyleCnt="5"/>
      <dgm:spPr/>
    </dgm:pt>
    <dgm:pt modelId="{0E184036-6AA8-4400-931B-1063C511171D}" type="pres">
      <dgm:prSet presAssocID="{8361D01E-8769-4260-B8DE-E581351B3BC3}" presName="node" presStyleLbl="node1" presStyleIdx="3" presStyleCnt="5">
        <dgm:presLayoutVars>
          <dgm:bulletEnabled val="1"/>
        </dgm:presLayoutVars>
      </dgm:prSet>
      <dgm:spPr/>
    </dgm:pt>
    <dgm:pt modelId="{46DD7BE0-0A34-48F1-B48C-061B624C4500}" type="pres">
      <dgm:prSet presAssocID="{8361D01E-8769-4260-B8DE-E581351B3BC3}" presName="spNode" presStyleCnt="0"/>
      <dgm:spPr/>
    </dgm:pt>
    <dgm:pt modelId="{52A3FF89-F74E-4ED4-896E-7AF037288CFF}" type="pres">
      <dgm:prSet presAssocID="{162D5355-25DF-433E-981D-20FEED79632F}" presName="sibTrans" presStyleLbl="sibTrans1D1" presStyleIdx="3" presStyleCnt="5"/>
      <dgm:spPr/>
    </dgm:pt>
    <dgm:pt modelId="{844F6244-1B74-45F4-876C-79DB9501341C}" type="pres">
      <dgm:prSet presAssocID="{5881E74F-C5E3-4C56-A2B0-E8D1BB1B53A4}" presName="node" presStyleLbl="node1" presStyleIdx="4" presStyleCnt="5">
        <dgm:presLayoutVars>
          <dgm:bulletEnabled val="1"/>
        </dgm:presLayoutVars>
      </dgm:prSet>
      <dgm:spPr/>
    </dgm:pt>
    <dgm:pt modelId="{FF52B606-A2D8-4F1A-BBB1-400F1E530AF2}" type="pres">
      <dgm:prSet presAssocID="{5881E74F-C5E3-4C56-A2B0-E8D1BB1B53A4}" presName="spNode" presStyleCnt="0"/>
      <dgm:spPr/>
    </dgm:pt>
    <dgm:pt modelId="{96181264-99C0-4BA0-A47A-23E60784D44B}" type="pres">
      <dgm:prSet presAssocID="{178A4A9C-2727-499E-BB71-D7780B27A08A}" presName="sibTrans" presStyleLbl="sibTrans1D1" presStyleIdx="4" presStyleCnt="5"/>
      <dgm:spPr/>
    </dgm:pt>
  </dgm:ptLst>
  <dgm:cxnLst>
    <dgm:cxn modelId="{D989E303-969E-44E4-A0B2-04F657EF9480}" srcId="{27A54A7D-686C-404C-8A5B-F35AFB01E6A0}" destId="{D58DED00-7596-44D8-856F-648CF3DE5F6D}" srcOrd="2" destOrd="0" parTransId="{AD573634-2485-4548-9AB0-947A6415D6FB}" sibTransId="{C46BA31C-7FB3-4997-9418-92B5A109251D}"/>
    <dgm:cxn modelId="{F2CBEA16-A71D-4672-9F30-A9A01F5B3A80}" type="presOf" srcId="{162D5355-25DF-433E-981D-20FEED79632F}" destId="{52A3FF89-F74E-4ED4-896E-7AF037288CFF}" srcOrd="0" destOrd="0" presId="urn:microsoft.com/office/officeart/2005/8/layout/cycle5"/>
    <dgm:cxn modelId="{464E7A43-1FF7-439B-B3CC-0D85DE7C082C}" type="presOf" srcId="{3FDF5D74-9F4F-4FE1-9732-03EEAE76C4DC}" destId="{C7A0EA0F-9C3F-4BEF-BB7C-11363AEBBADB}" srcOrd="0" destOrd="0" presId="urn:microsoft.com/office/officeart/2005/8/layout/cycle5"/>
    <dgm:cxn modelId="{64E1E066-2A69-410C-A0C3-EB789C10E53A}" srcId="{27A54A7D-686C-404C-8A5B-F35AFB01E6A0}" destId="{E713D0A7-1804-4D1A-B17B-C4786F93897E}" srcOrd="0" destOrd="0" parTransId="{984682CD-0460-4368-8420-3F3984C08444}" sibTransId="{3FDF5D74-9F4F-4FE1-9732-03EEAE76C4DC}"/>
    <dgm:cxn modelId="{D121C970-6D3B-446E-B4D9-A36640F65821}" type="presOf" srcId="{58ECC13D-302A-423D-ABC4-55198442B16D}" destId="{4A54A75D-879E-4949-9936-F9A17E229F37}" srcOrd="0" destOrd="0" presId="urn:microsoft.com/office/officeart/2005/8/layout/cycle5"/>
    <dgm:cxn modelId="{BBEFD295-94F0-4F6E-B4CA-68E045F78B76}" srcId="{27A54A7D-686C-404C-8A5B-F35AFB01E6A0}" destId="{5E712407-8DEE-4278-9B3E-1F6EDC501CDB}" srcOrd="1" destOrd="0" parTransId="{08F4B99D-DE81-4070-93C7-B1F784416ACD}" sibTransId="{58ECC13D-302A-423D-ABC4-55198442B16D}"/>
    <dgm:cxn modelId="{029A7997-7CFC-4D43-B3FE-B2D2A8DA8676}" srcId="{27A54A7D-686C-404C-8A5B-F35AFB01E6A0}" destId="{8361D01E-8769-4260-B8DE-E581351B3BC3}" srcOrd="3" destOrd="0" parTransId="{7509642C-284A-4083-9BBB-9E1FD7FC3E3D}" sibTransId="{162D5355-25DF-433E-981D-20FEED79632F}"/>
    <dgm:cxn modelId="{A4A53398-F1F3-42EB-AA1D-2412FA4C31C5}" type="presOf" srcId="{178A4A9C-2727-499E-BB71-D7780B27A08A}" destId="{96181264-99C0-4BA0-A47A-23E60784D44B}" srcOrd="0" destOrd="0" presId="urn:microsoft.com/office/officeart/2005/8/layout/cycle5"/>
    <dgm:cxn modelId="{8D60AC9A-0C20-44E5-A78D-A625797169BF}" type="presOf" srcId="{E713D0A7-1804-4D1A-B17B-C4786F93897E}" destId="{D4D66240-924C-4A1F-AC70-10C3007BD64E}" srcOrd="0" destOrd="0" presId="urn:microsoft.com/office/officeart/2005/8/layout/cycle5"/>
    <dgm:cxn modelId="{01E52A9E-EF0A-4F26-8091-041C06CCA86D}" type="presOf" srcId="{5E712407-8DEE-4278-9B3E-1F6EDC501CDB}" destId="{EA93E11B-6FCD-4EC4-8D49-9CAE564751D6}" srcOrd="0" destOrd="0" presId="urn:microsoft.com/office/officeart/2005/8/layout/cycle5"/>
    <dgm:cxn modelId="{D4489CA2-C288-463A-983F-E32483666CED}" srcId="{27A54A7D-686C-404C-8A5B-F35AFB01E6A0}" destId="{5881E74F-C5E3-4C56-A2B0-E8D1BB1B53A4}" srcOrd="4" destOrd="0" parTransId="{68B8A674-D74C-42A4-8658-B6B50367FB2A}" sibTransId="{178A4A9C-2727-499E-BB71-D7780B27A08A}"/>
    <dgm:cxn modelId="{17C1FAA3-7F59-4AF3-8F01-5910C26B2730}" type="presOf" srcId="{5881E74F-C5E3-4C56-A2B0-E8D1BB1B53A4}" destId="{844F6244-1B74-45F4-876C-79DB9501341C}" srcOrd="0" destOrd="0" presId="urn:microsoft.com/office/officeart/2005/8/layout/cycle5"/>
    <dgm:cxn modelId="{873CDEC3-6589-4B73-AA49-971AEAFCA535}" type="presOf" srcId="{8361D01E-8769-4260-B8DE-E581351B3BC3}" destId="{0E184036-6AA8-4400-931B-1063C511171D}" srcOrd="0" destOrd="0" presId="urn:microsoft.com/office/officeart/2005/8/layout/cycle5"/>
    <dgm:cxn modelId="{164300C4-9D3F-4E34-BEC1-6453465206B2}" type="presOf" srcId="{D58DED00-7596-44D8-856F-648CF3DE5F6D}" destId="{BA918AE7-872C-4FE5-A322-F3C9E8904C61}" srcOrd="0" destOrd="0" presId="urn:microsoft.com/office/officeart/2005/8/layout/cycle5"/>
    <dgm:cxn modelId="{BFC585CC-A93A-48CF-B758-640758689ADC}" type="presOf" srcId="{C46BA31C-7FB3-4997-9418-92B5A109251D}" destId="{70B16348-65A3-4F9E-AD9B-83BD03BEFDBD}" srcOrd="0" destOrd="0" presId="urn:microsoft.com/office/officeart/2005/8/layout/cycle5"/>
    <dgm:cxn modelId="{A8D185E0-60D5-48F2-AC07-01459F5D6D13}" type="presOf" srcId="{27A54A7D-686C-404C-8A5B-F35AFB01E6A0}" destId="{E8246E33-FF7D-4C3D-9774-8BA3FBFA1613}" srcOrd="0" destOrd="0" presId="urn:microsoft.com/office/officeart/2005/8/layout/cycle5"/>
    <dgm:cxn modelId="{E2C35FA6-F2F9-45D2-8510-2A3703F3F128}" type="presParOf" srcId="{E8246E33-FF7D-4C3D-9774-8BA3FBFA1613}" destId="{D4D66240-924C-4A1F-AC70-10C3007BD64E}" srcOrd="0" destOrd="0" presId="urn:microsoft.com/office/officeart/2005/8/layout/cycle5"/>
    <dgm:cxn modelId="{9D20E5A2-7B6F-4D69-93ED-9EF528D8D0B1}" type="presParOf" srcId="{E8246E33-FF7D-4C3D-9774-8BA3FBFA1613}" destId="{BA219710-C9AD-41E8-822C-3F7D64BD0D0C}" srcOrd="1" destOrd="0" presId="urn:microsoft.com/office/officeart/2005/8/layout/cycle5"/>
    <dgm:cxn modelId="{54FE00ED-BA17-4621-89FB-EA43CDD0692F}" type="presParOf" srcId="{E8246E33-FF7D-4C3D-9774-8BA3FBFA1613}" destId="{C7A0EA0F-9C3F-4BEF-BB7C-11363AEBBADB}" srcOrd="2" destOrd="0" presId="urn:microsoft.com/office/officeart/2005/8/layout/cycle5"/>
    <dgm:cxn modelId="{684373DC-1AFF-46CB-B47D-419DCEF040AD}" type="presParOf" srcId="{E8246E33-FF7D-4C3D-9774-8BA3FBFA1613}" destId="{EA93E11B-6FCD-4EC4-8D49-9CAE564751D6}" srcOrd="3" destOrd="0" presId="urn:microsoft.com/office/officeart/2005/8/layout/cycle5"/>
    <dgm:cxn modelId="{A06F2D2A-116D-467F-8702-99DC2A0D4A0E}" type="presParOf" srcId="{E8246E33-FF7D-4C3D-9774-8BA3FBFA1613}" destId="{AF82DFA1-4A03-41B3-A931-036E7E98AF58}" srcOrd="4" destOrd="0" presId="urn:microsoft.com/office/officeart/2005/8/layout/cycle5"/>
    <dgm:cxn modelId="{884C579F-1A1B-4D89-8580-8ABB402DB945}" type="presParOf" srcId="{E8246E33-FF7D-4C3D-9774-8BA3FBFA1613}" destId="{4A54A75D-879E-4949-9936-F9A17E229F37}" srcOrd="5" destOrd="0" presId="urn:microsoft.com/office/officeart/2005/8/layout/cycle5"/>
    <dgm:cxn modelId="{D7E5FC58-4BCB-4DD7-92B2-F520F41C898A}" type="presParOf" srcId="{E8246E33-FF7D-4C3D-9774-8BA3FBFA1613}" destId="{BA918AE7-872C-4FE5-A322-F3C9E8904C61}" srcOrd="6" destOrd="0" presId="urn:microsoft.com/office/officeart/2005/8/layout/cycle5"/>
    <dgm:cxn modelId="{DD57AE20-7D22-45DD-9CBF-5699CAE376D4}" type="presParOf" srcId="{E8246E33-FF7D-4C3D-9774-8BA3FBFA1613}" destId="{C00C7D4B-295D-4B69-A243-F827287AF651}" srcOrd="7" destOrd="0" presId="urn:microsoft.com/office/officeart/2005/8/layout/cycle5"/>
    <dgm:cxn modelId="{4A9E1D7F-1874-4354-BBC2-0B0083B86CB2}" type="presParOf" srcId="{E8246E33-FF7D-4C3D-9774-8BA3FBFA1613}" destId="{70B16348-65A3-4F9E-AD9B-83BD03BEFDBD}" srcOrd="8" destOrd="0" presId="urn:microsoft.com/office/officeart/2005/8/layout/cycle5"/>
    <dgm:cxn modelId="{4F29EFE2-C99B-48C0-886F-ACA7F21394D1}" type="presParOf" srcId="{E8246E33-FF7D-4C3D-9774-8BA3FBFA1613}" destId="{0E184036-6AA8-4400-931B-1063C511171D}" srcOrd="9" destOrd="0" presId="urn:microsoft.com/office/officeart/2005/8/layout/cycle5"/>
    <dgm:cxn modelId="{110D2828-D54A-495A-A78E-3A16191463B6}" type="presParOf" srcId="{E8246E33-FF7D-4C3D-9774-8BA3FBFA1613}" destId="{46DD7BE0-0A34-48F1-B48C-061B624C4500}" srcOrd="10" destOrd="0" presId="urn:microsoft.com/office/officeart/2005/8/layout/cycle5"/>
    <dgm:cxn modelId="{FB3392BC-B8FF-4345-BBA4-56CC2DF83D54}" type="presParOf" srcId="{E8246E33-FF7D-4C3D-9774-8BA3FBFA1613}" destId="{52A3FF89-F74E-4ED4-896E-7AF037288CFF}" srcOrd="11" destOrd="0" presId="urn:microsoft.com/office/officeart/2005/8/layout/cycle5"/>
    <dgm:cxn modelId="{AD73F45F-58DB-41A4-8066-18469E45F39B}" type="presParOf" srcId="{E8246E33-FF7D-4C3D-9774-8BA3FBFA1613}" destId="{844F6244-1B74-45F4-876C-79DB9501341C}" srcOrd="12" destOrd="0" presId="urn:microsoft.com/office/officeart/2005/8/layout/cycle5"/>
    <dgm:cxn modelId="{6B39F6B6-EBC1-41ED-8CFA-0992400BFACF}" type="presParOf" srcId="{E8246E33-FF7D-4C3D-9774-8BA3FBFA1613}" destId="{FF52B606-A2D8-4F1A-BBB1-400F1E530AF2}" srcOrd="13" destOrd="0" presId="urn:microsoft.com/office/officeart/2005/8/layout/cycle5"/>
    <dgm:cxn modelId="{A4C5B2E9-DFDB-4773-946D-D857344A07A3}" type="presParOf" srcId="{E8246E33-FF7D-4C3D-9774-8BA3FBFA1613}" destId="{96181264-99C0-4BA0-A47A-23E60784D44B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9DB28B3C-FA3A-48D8-9A0E-9C2AA2B5634D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B1538207-1442-4AB7-B3DA-E9D78E0A663C}">
      <dgm:prSet phldrT="[Text]"/>
      <dgm:spPr/>
      <dgm:t>
        <a:bodyPr/>
        <a:lstStyle/>
        <a:p>
          <a:r>
            <a:rPr lang="en-GB" dirty="0"/>
            <a:t>Routines</a:t>
          </a:r>
        </a:p>
      </dgm:t>
    </dgm:pt>
    <dgm:pt modelId="{815F6F3B-FFD3-4BD4-8BD5-29A46836B636}" type="parTrans" cxnId="{301DB3F3-9706-44C3-A251-187BBE60E520}">
      <dgm:prSet/>
      <dgm:spPr/>
      <dgm:t>
        <a:bodyPr/>
        <a:lstStyle/>
        <a:p>
          <a:endParaRPr lang="en-GB"/>
        </a:p>
      </dgm:t>
    </dgm:pt>
    <dgm:pt modelId="{9CBE6683-7A3D-445E-91D6-43BC248D068C}" type="sibTrans" cxnId="{301DB3F3-9706-44C3-A251-187BBE60E520}">
      <dgm:prSet/>
      <dgm:spPr/>
      <dgm:t>
        <a:bodyPr/>
        <a:lstStyle/>
        <a:p>
          <a:endParaRPr lang="en-GB"/>
        </a:p>
      </dgm:t>
    </dgm:pt>
    <dgm:pt modelId="{F04DF806-2A66-42E8-BAE4-5BEF9C77EC15}">
      <dgm:prSet phldrT="[Text]"/>
      <dgm:spPr/>
      <dgm:t>
        <a:bodyPr/>
        <a:lstStyle/>
        <a:p>
          <a:r>
            <a:rPr lang="en-GB" dirty="0"/>
            <a:t>Which bits can they do independently?</a:t>
          </a:r>
        </a:p>
      </dgm:t>
    </dgm:pt>
    <dgm:pt modelId="{4236A7FD-2723-47D1-8B11-4FA6F0994B97}" type="parTrans" cxnId="{DBA6FD2C-E9CB-4916-8441-64E41FFA6A74}">
      <dgm:prSet/>
      <dgm:spPr/>
      <dgm:t>
        <a:bodyPr/>
        <a:lstStyle/>
        <a:p>
          <a:endParaRPr lang="en-GB"/>
        </a:p>
      </dgm:t>
    </dgm:pt>
    <dgm:pt modelId="{9CD57082-47E3-430D-93C0-0E6A0AE229F0}" type="sibTrans" cxnId="{DBA6FD2C-E9CB-4916-8441-64E41FFA6A74}">
      <dgm:prSet/>
      <dgm:spPr/>
      <dgm:t>
        <a:bodyPr/>
        <a:lstStyle/>
        <a:p>
          <a:endParaRPr lang="en-GB"/>
        </a:p>
      </dgm:t>
    </dgm:pt>
    <dgm:pt modelId="{DD8B0DCB-7ED1-45B6-851F-F970F20B5DDD}">
      <dgm:prSet phldrT="[Text]"/>
      <dgm:spPr/>
      <dgm:t>
        <a:bodyPr/>
        <a:lstStyle/>
        <a:p>
          <a:r>
            <a:rPr lang="en-GB" dirty="0"/>
            <a:t>How can I offer them agency in this?</a:t>
          </a:r>
        </a:p>
      </dgm:t>
    </dgm:pt>
    <dgm:pt modelId="{9C68AAC2-2673-4BF4-AF61-C01B87E11C31}" type="parTrans" cxnId="{4147B3DB-D5BE-415E-AE96-9BF91CBE855E}">
      <dgm:prSet/>
      <dgm:spPr/>
      <dgm:t>
        <a:bodyPr/>
        <a:lstStyle/>
        <a:p>
          <a:endParaRPr lang="en-GB"/>
        </a:p>
      </dgm:t>
    </dgm:pt>
    <dgm:pt modelId="{B46F98E6-DDD9-41C6-BE8A-4ED14C3D6DA3}" type="sibTrans" cxnId="{4147B3DB-D5BE-415E-AE96-9BF91CBE855E}">
      <dgm:prSet/>
      <dgm:spPr/>
      <dgm:t>
        <a:bodyPr/>
        <a:lstStyle/>
        <a:p>
          <a:endParaRPr lang="en-GB"/>
        </a:p>
      </dgm:t>
    </dgm:pt>
    <dgm:pt modelId="{C990ED03-0E7C-4D1E-9D74-DA2D052CF1BC}">
      <dgm:prSet phldrT="[Text]"/>
      <dgm:spPr/>
      <dgm:t>
        <a:bodyPr/>
        <a:lstStyle/>
        <a:p>
          <a:r>
            <a:rPr lang="en-GB" dirty="0"/>
            <a:t>Teaching</a:t>
          </a:r>
        </a:p>
      </dgm:t>
    </dgm:pt>
    <dgm:pt modelId="{5F9F890C-9227-47A8-8655-9E1DE6FB92AB}" type="parTrans" cxnId="{EC75E71A-4302-453E-B30E-8BB347428B68}">
      <dgm:prSet/>
      <dgm:spPr/>
      <dgm:t>
        <a:bodyPr/>
        <a:lstStyle/>
        <a:p>
          <a:endParaRPr lang="en-GB"/>
        </a:p>
      </dgm:t>
    </dgm:pt>
    <dgm:pt modelId="{4ADCB421-B4CA-4126-A05F-CBA5A6197301}" type="sibTrans" cxnId="{EC75E71A-4302-453E-B30E-8BB347428B68}">
      <dgm:prSet/>
      <dgm:spPr/>
      <dgm:t>
        <a:bodyPr/>
        <a:lstStyle/>
        <a:p>
          <a:endParaRPr lang="en-GB"/>
        </a:p>
      </dgm:t>
    </dgm:pt>
    <dgm:pt modelId="{F7F3B8FD-321D-4337-81DE-D606189E334A}">
      <dgm:prSet phldrT="[Text]"/>
      <dgm:spPr/>
      <dgm:t>
        <a:bodyPr/>
        <a:lstStyle/>
        <a:p>
          <a:r>
            <a:rPr lang="en-GB" dirty="0"/>
            <a:t>When are issues most likely to arise?</a:t>
          </a:r>
        </a:p>
      </dgm:t>
    </dgm:pt>
    <dgm:pt modelId="{5DB23C93-73E9-48B5-BDBB-48CF33BB88AF}" type="parTrans" cxnId="{0A07C93F-BABB-4F4A-BF0E-379FA6F9A949}">
      <dgm:prSet/>
      <dgm:spPr/>
      <dgm:t>
        <a:bodyPr/>
        <a:lstStyle/>
        <a:p>
          <a:endParaRPr lang="en-GB"/>
        </a:p>
      </dgm:t>
    </dgm:pt>
    <dgm:pt modelId="{3EDAECBB-8FC5-4E75-BA82-077C443A50FC}" type="sibTrans" cxnId="{0A07C93F-BABB-4F4A-BF0E-379FA6F9A949}">
      <dgm:prSet/>
      <dgm:spPr/>
      <dgm:t>
        <a:bodyPr/>
        <a:lstStyle/>
        <a:p>
          <a:endParaRPr lang="en-GB"/>
        </a:p>
      </dgm:t>
    </dgm:pt>
    <dgm:pt modelId="{D565FB3D-19E0-4F1D-92CE-346935772202}">
      <dgm:prSet phldrT="[Text]"/>
      <dgm:spPr/>
      <dgm:t>
        <a:bodyPr/>
        <a:lstStyle/>
        <a:p>
          <a:r>
            <a:rPr lang="en-GB" dirty="0"/>
            <a:t>How can I pre-empt them?</a:t>
          </a:r>
        </a:p>
      </dgm:t>
    </dgm:pt>
    <dgm:pt modelId="{2387C30E-FE0B-4B27-B87B-DB92AED3DF2F}" type="parTrans" cxnId="{3CD499A1-6483-434D-8A0D-CC77B4BFD00B}">
      <dgm:prSet/>
      <dgm:spPr/>
      <dgm:t>
        <a:bodyPr/>
        <a:lstStyle/>
        <a:p>
          <a:endParaRPr lang="en-GB"/>
        </a:p>
      </dgm:t>
    </dgm:pt>
    <dgm:pt modelId="{CC08D519-53A7-4D93-BBB0-5F42CF1E607F}" type="sibTrans" cxnId="{3CD499A1-6483-434D-8A0D-CC77B4BFD00B}">
      <dgm:prSet/>
      <dgm:spPr/>
      <dgm:t>
        <a:bodyPr/>
        <a:lstStyle/>
        <a:p>
          <a:endParaRPr lang="en-GB"/>
        </a:p>
      </dgm:t>
    </dgm:pt>
    <dgm:pt modelId="{FCCF964C-7AF0-42C6-AAC5-6B3B29BA5A6A}">
      <dgm:prSet phldrT="[Text]"/>
      <dgm:spPr/>
      <dgm:t>
        <a:bodyPr/>
        <a:lstStyle/>
        <a:p>
          <a:r>
            <a:rPr lang="en-GB" dirty="0"/>
            <a:t>Handling Resources</a:t>
          </a:r>
        </a:p>
      </dgm:t>
    </dgm:pt>
    <dgm:pt modelId="{373E218B-B4D0-49DE-9B10-E84CA1518397}" type="parTrans" cxnId="{D84302EE-8DAB-4609-9A21-CB4985FF57EF}">
      <dgm:prSet/>
      <dgm:spPr/>
      <dgm:t>
        <a:bodyPr/>
        <a:lstStyle/>
        <a:p>
          <a:endParaRPr lang="en-GB"/>
        </a:p>
      </dgm:t>
    </dgm:pt>
    <dgm:pt modelId="{0A608F46-E216-46C2-B498-6C02DC61DF59}" type="sibTrans" cxnId="{D84302EE-8DAB-4609-9A21-CB4985FF57EF}">
      <dgm:prSet/>
      <dgm:spPr/>
      <dgm:t>
        <a:bodyPr/>
        <a:lstStyle/>
        <a:p>
          <a:endParaRPr lang="en-GB"/>
        </a:p>
      </dgm:t>
    </dgm:pt>
    <dgm:pt modelId="{18AC80C3-45CE-456D-AF96-C3CF30B1C8ED}">
      <dgm:prSet phldrT="[Text]"/>
      <dgm:spPr/>
      <dgm:t>
        <a:bodyPr/>
        <a:lstStyle/>
        <a:p>
          <a:r>
            <a:rPr lang="en-GB" dirty="0"/>
            <a:t>What could potentially go wrong?</a:t>
          </a:r>
        </a:p>
      </dgm:t>
    </dgm:pt>
    <dgm:pt modelId="{5081B049-A0B7-448E-B043-02A10BE95990}" type="parTrans" cxnId="{C5E15F2E-13FF-469B-A9F3-4C8FEF4F4512}">
      <dgm:prSet/>
      <dgm:spPr/>
      <dgm:t>
        <a:bodyPr/>
        <a:lstStyle/>
        <a:p>
          <a:endParaRPr lang="en-GB"/>
        </a:p>
      </dgm:t>
    </dgm:pt>
    <dgm:pt modelId="{9BC22E94-08D9-445B-9665-68DD183C6F6E}" type="sibTrans" cxnId="{C5E15F2E-13FF-469B-A9F3-4C8FEF4F4512}">
      <dgm:prSet/>
      <dgm:spPr/>
      <dgm:t>
        <a:bodyPr/>
        <a:lstStyle/>
        <a:p>
          <a:endParaRPr lang="en-GB"/>
        </a:p>
      </dgm:t>
    </dgm:pt>
    <dgm:pt modelId="{36754A59-C348-49B1-9C75-BC800D452866}">
      <dgm:prSet phldrT="[Text]"/>
      <dgm:spPr/>
      <dgm:t>
        <a:bodyPr/>
        <a:lstStyle/>
        <a:p>
          <a:r>
            <a:rPr lang="en-GB" dirty="0"/>
            <a:t>How will the children react to them?</a:t>
          </a:r>
        </a:p>
      </dgm:t>
    </dgm:pt>
    <dgm:pt modelId="{C157CF53-C156-448B-8160-1817AA2929E6}" type="parTrans" cxnId="{975EE416-BEDD-4F29-BE48-4B770536AB1F}">
      <dgm:prSet/>
      <dgm:spPr/>
      <dgm:t>
        <a:bodyPr/>
        <a:lstStyle/>
        <a:p>
          <a:endParaRPr lang="en-GB"/>
        </a:p>
      </dgm:t>
    </dgm:pt>
    <dgm:pt modelId="{2CAA6D53-C39F-4BA8-B74A-D07796DBC556}" type="sibTrans" cxnId="{975EE416-BEDD-4F29-BE48-4B770536AB1F}">
      <dgm:prSet/>
      <dgm:spPr/>
      <dgm:t>
        <a:bodyPr/>
        <a:lstStyle/>
        <a:p>
          <a:endParaRPr lang="en-GB"/>
        </a:p>
      </dgm:t>
    </dgm:pt>
    <dgm:pt modelId="{9BDCDB90-8C46-45DA-80CA-A8C3CA66C352}" type="pres">
      <dgm:prSet presAssocID="{9DB28B3C-FA3A-48D8-9A0E-9C2AA2B5634D}" presName="Name0" presStyleCnt="0">
        <dgm:presLayoutVars>
          <dgm:dir/>
          <dgm:animLvl val="lvl"/>
          <dgm:resizeHandles val="exact"/>
        </dgm:presLayoutVars>
      </dgm:prSet>
      <dgm:spPr/>
    </dgm:pt>
    <dgm:pt modelId="{300938A1-7CE9-4B16-AA62-B95A2C8CF605}" type="pres">
      <dgm:prSet presAssocID="{FCCF964C-7AF0-42C6-AAC5-6B3B29BA5A6A}" presName="boxAndChildren" presStyleCnt="0"/>
      <dgm:spPr/>
    </dgm:pt>
    <dgm:pt modelId="{24A819C4-FB79-4307-9A7E-02D800E13759}" type="pres">
      <dgm:prSet presAssocID="{FCCF964C-7AF0-42C6-AAC5-6B3B29BA5A6A}" presName="parentTextBox" presStyleLbl="node1" presStyleIdx="0" presStyleCnt="3"/>
      <dgm:spPr/>
    </dgm:pt>
    <dgm:pt modelId="{EF14D2ED-FB56-4145-BB5F-851E3AD860AB}" type="pres">
      <dgm:prSet presAssocID="{FCCF964C-7AF0-42C6-AAC5-6B3B29BA5A6A}" presName="entireBox" presStyleLbl="node1" presStyleIdx="0" presStyleCnt="3"/>
      <dgm:spPr/>
    </dgm:pt>
    <dgm:pt modelId="{718B9016-84DA-4CF9-90DD-4CA8E31D822B}" type="pres">
      <dgm:prSet presAssocID="{FCCF964C-7AF0-42C6-AAC5-6B3B29BA5A6A}" presName="descendantBox" presStyleCnt="0"/>
      <dgm:spPr/>
    </dgm:pt>
    <dgm:pt modelId="{5218A6C8-76ED-42D2-A72D-5A3FA6422BF9}" type="pres">
      <dgm:prSet presAssocID="{18AC80C3-45CE-456D-AF96-C3CF30B1C8ED}" presName="childTextBox" presStyleLbl="fgAccFollowNode1" presStyleIdx="0" presStyleCnt="6">
        <dgm:presLayoutVars>
          <dgm:bulletEnabled val="1"/>
        </dgm:presLayoutVars>
      </dgm:prSet>
      <dgm:spPr/>
    </dgm:pt>
    <dgm:pt modelId="{E1A2348C-C583-4C16-BADF-02FEB91943F4}" type="pres">
      <dgm:prSet presAssocID="{36754A59-C348-49B1-9C75-BC800D452866}" presName="childTextBox" presStyleLbl="fgAccFollowNode1" presStyleIdx="1" presStyleCnt="6">
        <dgm:presLayoutVars>
          <dgm:bulletEnabled val="1"/>
        </dgm:presLayoutVars>
      </dgm:prSet>
      <dgm:spPr/>
    </dgm:pt>
    <dgm:pt modelId="{170D4521-06C6-4E93-8426-C79881CA34AB}" type="pres">
      <dgm:prSet presAssocID="{4ADCB421-B4CA-4126-A05F-CBA5A6197301}" presName="sp" presStyleCnt="0"/>
      <dgm:spPr/>
    </dgm:pt>
    <dgm:pt modelId="{604DB943-85E2-4F74-A4D6-BC848CBC0905}" type="pres">
      <dgm:prSet presAssocID="{C990ED03-0E7C-4D1E-9D74-DA2D052CF1BC}" presName="arrowAndChildren" presStyleCnt="0"/>
      <dgm:spPr/>
    </dgm:pt>
    <dgm:pt modelId="{14B09663-8A32-447F-89C0-155C4497B987}" type="pres">
      <dgm:prSet presAssocID="{C990ED03-0E7C-4D1E-9D74-DA2D052CF1BC}" presName="parentTextArrow" presStyleLbl="node1" presStyleIdx="0" presStyleCnt="3"/>
      <dgm:spPr/>
    </dgm:pt>
    <dgm:pt modelId="{F1963C0F-37F3-473A-9BB4-6089608EE7AD}" type="pres">
      <dgm:prSet presAssocID="{C990ED03-0E7C-4D1E-9D74-DA2D052CF1BC}" presName="arrow" presStyleLbl="node1" presStyleIdx="1" presStyleCnt="3"/>
      <dgm:spPr/>
    </dgm:pt>
    <dgm:pt modelId="{8176809A-EC5B-459A-9BEC-3E659E7382A9}" type="pres">
      <dgm:prSet presAssocID="{C990ED03-0E7C-4D1E-9D74-DA2D052CF1BC}" presName="descendantArrow" presStyleCnt="0"/>
      <dgm:spPr/>
    </dgm:pt>
    <dgm:pt modelId="{19985FF5-4EF2-4BC7-92D1-C5CE8E55DADB}" type="pres">
      <dgm:prSet presAssocID="{F7F3B8FD-321D-4337-81DE-D606189E334A}" presName="childTextArrow" presStyleLbl="fgAccFollowNode1" presStyleIdx="2" presStyleCnt="6">
        <dgm:presLayoutVars>
          <dgm:bulletEnabled val="1"/>
        </dgm:presLayoutVars>
      </dgm:prSet>
      <dgm:spPr/>
    </dgm:pt>
    <dgm:pt modelId="{3FC697B1-C8D8-44FF-B745-8F6CD6AF240B}" type="pres">
      <dgm:prSet presAssocID="{D565FB3D-19E0-4F1D-92CE-346935772202}" presName="childTextArrow" presStyleLbl="fgAccFollowNode1" presStyleIdx="3" presStyleCnt="6">
        <dgm:presLayoutVars>
          <dgm:bulletEnabled val="1"/>
        </dgm:presLayoutVars>
      </dgm:prSet>
      <dgm:spPr/>
    </dgm:pt>
    <dgm:pt modelId="{B389F2AB-D530-4A60-9201-DEC1920307E7}" type="pres">
      <dgm:prSet presAssocID="{9CBE6683-7A3D-445E-91D6-43BC248D068C}" presName="sp" presStyleCnt="0"/>
      <dgm:spPr/>
    </dgm:pt>
    <dgm:pt modelId="{F1B60E37-F4E0-4C6D-82C0-E815BD80837C}" type="pres">
      <dgm:prSet presAssocID="{B1538207-1442-4AB7-B3DA-E9D78E0A663C}" presName="arrowAndChildren" presStyleCnt="0"/>
      <dgm:spPr/>
    </dgm:pt>
    <dgm:pt modelId="{5C0C06C5-98C5-48BB-9976-624C74C634EE}" type="pres">
      <dgm:prSet presAssocID="{B1538207-1442-4AB7-B3DA-E9D78E0A663C}" presName="parentTextArrow" presStyleLbl="node1" presStyleIdx="1" presStyleCnt="3"/>
      <dgm:spPr/>
    </dgm:pt>
    <dgm:pt modelId="{20FCAB1E-2263-46FD-BB8E-5156E5468CA6}" type="pres">
      <dgm:prSet presAssocID="{B1538207-1442-4AB7-B3DA-E9D78E0A663C}" presName="arrow" presStyleLbl="node1" presStyleIdx="2" presStyleCnt="3"/>
      <dgm:spPr/>
    </dgm:pt>
    <dgm:pt modelId="{4CB5287D-955A-44FE-898D-85FC3BD3D5AC}" type="pres">
      <dgm:prSet presAssocID="{B1538207-1442-4AB7-B3DA-E9D78E0A663C}" presName="descendantArrow" presStyleCnt="0"/>
      <dgm:spPr/>
    </dgm:pt>
    <dgm:pt modelId="{94CAB6C7-E7C9-4240-B7EA-785F92F7FCF4}" type="pres">
      <dgm:prSet presAssocID="{F04DF806-2A66-42E8-BAE4-5BEF9C77EC15}" presName="childTextArrow" presStyleLbl="fgAccFollowNode1" presStyleIdx="4" presStyleCnt="6">
        <dgm:presLayoutVars>
          <dgm:bulletEnabled val="1"/>
        </dgm:presLayoutVars>
      </dgm:prSet>
      <dgm:spPr/>
    </dgm:pt>
    <dgm:pt modelId="{E9B3F7E6-50A6-4129-93F1-9780FAA35329}" type="pres">
      <dgm:prSet presAssocID="{DD8B0DCB-7ED1-45B6-851F-F970F20B5DDD}" presName="childTextArrow" presStyleLbl="fgAccFollowNode1" presStyleIdx="5" presStyleCnt="6">
        <dgm:presLayoutVars>
          <dgm:bulletEnabled val="1"/>
        </dgm:presLayoutVars>
      </dgm:prSet>
      <dgm:spPr/>
    </dgm:pt>
  </dgm:ptLst>
  <dgm:cxnLst>
    <dgm:cxn modelId="{4D6D840C-4F1E-4833-B998-D0D72321D625}" type="presOf" srcId="{DD8B0DCB-7ED1-45B6-851F-F970F20B5DDD}" destId="{E9B3F7E6-50A6-4129-93F1-9780FAA35329}" srcOrd="0" destOrd="0" presId="urn:microsoft.com/office/officeart/2005/8/layout/process4"/>
    <dgm:cxn modelId="{975EE416-BEDD-4F29-BE48-4B770536AB1F}" srcId="{FCCF964C-7AF0-42C6-AAC5-6B3B29BA5A6A}" destId="{36754A59-C348-49B1-9C75-BC800D452866}" srcOrd="1" destOrd="0" parTransId="{C157CF53-C156-448B-8160-1817AA2929E6}" sibTransId="{2CAA6D53-C39F-4BA8-B74A-D07796DBC556}"/>
    <dgm:cxn modelId="{EC75E71A-4302-453E-B30E-8BB347428B68}" srcId="{9DB28B3C-FA3A-48D8-9A0E-9C2AA2B5634D}" destId="{C990ED03-0E7C-4D1E-9D74-DA2D052CF1BC}" srcOrd="1" destOrd="0" parTransId="{5F9F890C-9227-47A8-8655-9E1DE6FB92AB}" sibTransId="{4ADCB421-B4CA-4126-A05F-CBA5A6197301}"/>
    <dgm:cxn modelId="{DBA6FD2C-E9CB-4916-8441-64E41FFA6A74}" srcId="{B1538207-1442-4AB7-B3DA-E9D78E0A663C}" destId="{F04DF806-2A66-42E8-BAE4-5BEF9C77EC15}" srcOrd="0" destOrd="0" parTransId="{4236A7FD-2723-47D1-8B11-4FA6F0994B97}" sibTransId="{9CD57082-47E3-430D-93C0-0E6A0AE229F0}"/>
    <dgm:cxn modelId="{C5E15F2E-13FF-469B-A9F3-4C8FEF4F4512}" srcId="{FCCF964C-7AF0-42C6-AAC5-6B3B29BA5A6A}" destId="{18AC80C3-45CE-456D-AF96-C3CF30B1C8ED}" srcOrd="0" destOrd="0" parTransId="{5081B049-A0B7-448E-B043-02A10BE95990}" sibTransId="{9BC22E94-08D9-445B-9665-68DD183C6F6E}"/>
    <dgm:cxn modelId="{CC93B332-D07A-49F2-9E74-59B0429B3DEA}" type="presOf" srcId="{FCCF964C-7AF0-42C6-AAC5-6B3B29BA5A6A}" destId="{24A819C4-FB79-4307-9A7E-02D800E13759}" srcOrd="0" destOrd="0" presId="urn:microsoft.com/office/officeart/2005/8/layout/process4"/>
    <dgm:cxn modelId="{0A07C93F-BABB-4F4A-BF0E-379FA6F9A949}" srcId="{C990ED03-0E7C-4D1E-9D74-DA2D052CF1BC}" destId="{F7F3B8FD-321D-4337-81DE-D606189E334A}" srcOrd="0" destOrd="0" parTransId="{5DB23C93-73E9-48B5-BDBB-48CF33BB88AF}" sibTransId="{3EDAECBB-8FC5-4E75-BA82-077C443A50FC}"/>
    <dgm:cxn modelId="{34464E64-21B6-4B6B-8A65-10677E4C4B35}" type="presOf" srcId="{D565FB3D-19E0-4F1D-92CE-346935772202}" destId="{3FC697B1-C8D8-44FF-B745-8F6CD6AF240B}" srcOrd="0" destOrd="0" presId="urn:microsoft.com/office/officeart/2005/8/layout/process4"/>
    <dgm:cxn modelId="{0A4E8052-A09B-4210-A7F3-72C26249035D}" type="presOf" srcId="{F04DF806-2A66-42E8-BAE4-5BEF9C77EC15}" destId="{94CAB6C7-E7C9-4240-B7EA-785F92F7FCF4}" srcOrd="0" destOrd="0" presId="urn:microsoft.com/office/officeart/2005/8/layout/process4"/>
    <dgm:cxn modelId="{49AFE472-4C42-4F33-A381-A6B28BFB7DED}" type="presOf" srcId="{FCCF964C-7AF0-42C6-AAC5-6B3B29BA5A6A}" destId="{EF14D2ED-FB56-4145-BB5F-851E3AD860AB}" srcOrd="1" destOrd="0" presId="urn:microsoft.com/office/officeart/2005/8/layout/process4"/>
    <dgm:cxn modelId="{430E2D8A-5DCC-401B-8084-D44181CFC3A5}" type="presOf" srcId="{C990ED03-0E7C-4D1E-9D74-DA2D052CF1BC}" destId="{F1963C0F-37F3-473A-9BB4-6089608EE7AD}" srcOrd="1" destOrd="0" presId="urn:microsoft.com/office/officeart/2005/8/layout/process4"/>
    <dgm:cxn modelId="{3425EC98-22A2-414F-B6DB-D4A2C48545C7}" type="presOf" srcId="{C990ED03-0E7C-4D1E-9D74-DA2D052CF1BC}" destId="{14B09663-8A32-447F-89C0-155C4497B987}" srcOrd="0" destOrd="0" presId="urn:microsoft.com/office/officeart/2005/8/layout/process4"/>
    <dgm:cxn modelId="{FB777999-A700-474D-90D8-85FD0A990573}" type="presOf" srcId="{18AC80C3-45CE-456D-AF96-C3CF30B1C8ED}" destId="{5218A6C8-76ED-42D2-A72D-5A3FA6422BF9}" srcOrd="0" destOrd="0" presId="urn:microsoft.com/office/officeart/2005/8/layout/process4"/>
    <dgm:cxn modelId="{1A95929E-1B20-4AE1-91B0-B6FA23C81BCF}" type="presOf" srcId="{F7F3B8FD-321D-4337-81DE-D606189E334A}" destId="{19985FF5-4EF2-4BC7-92D1-C5CE8E55DADB}" srcOrd="0" destOrd="0" presId="urn:microsoft.com/office/officeart/2005/8/layout/process4"/>
    <dgm:cxn modelId="{3CD499A1-6483-434D-8A0D-CC77B4BFD00B}" srcId="{C990ED03-0E7C-4D1E-9D74-DA2D052CF1BC}" destId="{D565FB3D-19E0-4F1D-92CE-346935772202}" srcOrd="1" destOrd="0" parTransId="{2387C30E-FE0B-4B27-B87B-DB92AED3DF2F}" sibTransId="{CC08D519-53A7-4D93-BBB0-5F42CF1E607F}"/>
    <dgm:cxn modelId="{360824BC-8E3D-4D7A-A640-A6C4275CEA5C}" type="presOf" srcId="{B1538207-1442-4AB7-B3DA-E9D78E0A663C}" destId="{5C0C06C5-98C5-48BB-9976-624C74C634EE}" srcOrd="0" destOrd="0" presId="urn:microsoft.com/office/officeart/2005/8/layout/process4"/>
    <dgm:cxn modelId="{209E01C3-E893-49C0-B96D-068E9B170E4E}" type="presOf" srcId="{9DB28B3C-FA3A-48D8-9A0E-9C2AA2B5634D}" destId="{9BDCDB90-8C46-45DA-80CA-A8C3CA66C352}" srcOrd="0" destOrd="0" presId="urn:microsoft.com/office/officeart/2005/8/layout/process4"/>
    <dgm:cxn modelId="{4147B3DB-D5BE-415E-AE96-9BF91CBE855E}" srcId="{B1538207-1442-4AB7-B3DA-E9D78E0A663C}" destId="{DD8B0DCB-7ED1-45B6-851F-F970F20B5DDD}" srcOrd="1" destOrd="0" parTransId="{9C68AAC2-2673-4BF4-AF61-C01B87E11C31}" sibTransId="{B46F98E6-DDD9-41C6-BE8A-4ED14C3D6DA3}"/>
    <dgm:cxn modelId="{D84302EE-8DAB-4609-9A21-CB4985FF57EF}" srcId="{9DB28B3C-FA3A-48D8-9A0E-9C2AA2B5634D}" destId="{FCCF964C-7AF0-42C6-AAC5-6B3B29BA5A6A}" srcOrd="2" destOrd="0" parTransId="{373E218B-B4D0-49DE-9B10-E84CA1518397}" sibTransId="{0A608F46-E216-46C2-B498-6C02DC61DF59}"/>
    <dgm:cxn modelId="{301DB3F3-9706-44C3-A251-187BBE60E520}" srcId="{9DB28B3C-FA3A-48D8-9A0E-9C2AA2B5634D}" destId="{B1538207-1442-4AB7-B3DA-E9D78E0A663C}" srcOrd="0" destOrd="0" parTransId="{815F6F3B-FFD3-4BD4-8BD5-29A46836B636}" sibTransId="{9CBE6683-7A3D-445E-91D6-43BC248D068C}"/>
    <dgm:cxn modelId="{C5012DFE-B199-4438-ACDB-7C36599D170D}" type="presOf" srcId="{B1538207-1442-4AB7-B3DA-E9D78E0A663C}" destId="{20FCAB1E-2263-46FD-BB8E-5156E5468CA6}" srcOrd="1" destOrd="0" presId="urn:microsoft.com/office/officeart/2005/8/layout/process4"/>
    <dgm:cxn modelId="{EF856EFF-C392-4F79-9B54-97278C362982}" type="presOf" srcId="{36754A59-C348-49B1-9C75-BC800D452866}" destId="{E1A2348C-C583-4C16-BADF-02FEB91943F4}" srcOrd="0" destOrd="0" presId="urn:microsoft.com/office/officeart/2005/8/layout/process4"/>
    <dgm:cxn modelId="{BDC21A3A-6680-4978-ADFE-AC7623EA4FDC}" type="presParOf" srcId="{9BDCDB90-8C46-45DA-80CA-A8C3CA66C352}" destId="{300938A1-7CE9-4B16-AA62-B95A2C8CF605}" srcOrd="0" destOrd="0" presId="urn:microsoft.com/office/officeart/2005/8/layout/process4"/>
    <dgm:cxn modelId="{90AF4BFA-BDF4-45E4-8395-5B92B7A01874}" type="presParOf" srcId="{300938A1-7CE9-4B16-AA62-B95A2C8CF605}" destId="{24A819C4-FB79-4307-9A7E-02D800E13759}" srcOrd="0" destOrd="0" presId="urn:microsoft.com/office/officeart/2005/8/layout/process4"/>
    <dgm:cxn modelId="{F9800417-DDF6-4D7D-9B88-65B4A91D520C}" type="presParOf" srcId="{300938A1-7CE9-4B16-AA62-B95A2C8CF605}" destId="{EF14D2ED-FB56-4145-BB5F-851E3AD860AB}" srcOrd="1" destOrd="0" presId="urn:microsoft.com/office/officeart/2005/8/layout/process4"/>
    <dgm:cxn modelId="{7BD67847-964F-4755-8B46-0BB0761E8FDF}" type="presParOf" srcId="{300938A1-7CE9-4B16-AA62-B95A2C8CF605}" destId="{718B9016-84DA-4CF9-90DD-4CA8E31D822B}" srcOrd="2" destOrd="0" presId="urn:microsoft.com/office/officeart/2005/8/layout/process4"/>
    <dgm:cxn modelId="{0E19DF2C-ABA6-4551-A20D-62E85C690464}" type="presParOf" srcId="{718B9016-84DA-4CF9-90DD-4CA8E31D822B}" destId="{5218A6C8-76ED-42D2-A72D-5A3FA6422BF9}" srcOrd="0" destOrd="0" presId="urn:microsoft.com/office/officeart/2005/8/layout/process4"/>
    <dgm:cxn modelId="{A7DAFC01-3662-421A-BA66-AF9EA07FB2F2}" type="presParOf" srcId="{718B9016-84DA-4CF9-90DD-4CA8E31D822B}" destId="{E1A2348C-C583-4C16-BADF-02FEB91943F4}" srcOrd="1" destOrd="0" presId="urn:microsoft.com/office/officeart/2005/8/layout/process4"/>
    <dgm:cxn modelId="{03E05E85-1215-4D8D-9985-318A665E3146}" type="presParOf" srcId="{9BDCDB90-8C46-45DA-80CA-A8C3CA66C352}" destId="{170D4521-06C6-4E93-8426-C79881CA34AB}" srcOrd="1" destOrd="0" presId="urn:microsoft.com/office/officeart/2005/8/layout/process4"/>
    <dgm:cxn modelId="{505AECCF-12CA-406B-B8C9-79DE6DB25CB4}" type="presParOf" srcId="{9BDCDB90-8C46-45DA-80CA-A8C3CA66C352}" destId="{604DB943-85E2-4F74-A4D6-BC848CBC0905}" srcOrd="2" destOrd="0" presId="urn:microsoft.com/office/officeart/2005/8/layout/process4"/>
    <dgm:cxn modelId="{49E29FCE-98AB-4973-88CB-B32C4E056694}" type="presParOf" srcId="{604DB943-85E2-4F74-A4D6-BC848CBC0905}" destId="{14B09663-8A32-447F-89C0-155C4497B987}" srcOrd="0" destOrd="0" presId="urn:microsoft.com/office/officeart/2005/8/layout/process4"/>
    <dgm:cxn modelId="{262A8C78-860D-45A3-95A8-5862FC54CF50}" type="presParOf" srcId="{604DB943-85E2-4F74-A4D6-BC848CBC0905}" destId="{F1963C0F-37F3-473A-9BB4-6089608EE7AD}" srcOrd="1" destOrd="0" presId="urn:microsoft.com/office/officeart/2005/8/layout/process4"/>
    <dgm:cxn modelId="{7543B38B-B985-4741-911B-BC13DEB27DF5}" type="presParOf" srcId="{604DB943-85E2-4F74-A4D6-BC848CBC0905}" destId="{8176809A-EC5B-459A-9BEC-3E659E7382A9}" srcOrd="2" destOrd="0" presId="urn:microsoft.com/office/officeart/2005/8/layout/process4"/>
    <dgm:cxn modelId="{33EB0B8F-83BF-4072-A0BC-829DAB0C9B78}" type="presParOf" srcId="{8176809A-EC5B-459A-9BEC-3E659E7382A9}" destId="{19985FF5-4EF2-4BC7-92D1-C5CE8E55DADB}" srcOrd="0" destOrd="0" presId="urn:microsoft.com/office/officeart/2005/8/layout/process4"/>
    <dgm:cxn modelId="{97B3ECDE-F1A7-4A30-BDE6-E191A5B52A50}" type="presParOf" srcId="{8176809A-EC5B-459A-9BEC-3E659E7382A9}" destId="{3FC697B1-C8D8-44FF-B745-8F6CD6AF240B}" srcOrd="1" destOrd="0" presId="urn:microsoft.com/office/officeart/2005/8/layout/process4"/>
    <dgm:cxn modelId="{A8A77965-2F0D-444A-BE6F-14E12002D366}" type="presParOf" srcId="{9BDCDB90-8C46-45DA-80CA-A8C3CA66C352}" destId="{B389F2AB-D530-4A60-9201-DEC1920307E7}" srcOrd="3" destOrd="0" presId="urn:microsoft.com/office/officeart/2005/8/layout/process4"/>
    <dgm:cxn modelId="{E2116A67-0D6A-4A08-B0D9-FC20645CBCB3}" type="presParOf" srcId="{9BDCDB90-8C46-45DA-80CA-A8C3CA66C352}" destId="{F1B60E37-F4E0-4C6D-82C0-E815BD80837C}" srcOrd="4" destOrd="0" presId="urn:microsoft.com/office/officeart/2005/8/layout/process4"/>
    <dgm:cxn modelId="{664009A2-1139-410C-BFA5-8EF21E0F3294}" type="presParOf" srcId="{F1B60E37-F4E0-4C6D-82C0-E815BD80837C}" destId="{5C0C06C5-98C5-48BB-9976-624C74C634EE}" srcOrd="0" destOrd="0" presId="urn:microsoft.com/office/officeart/2005/8/layout/process4"/>
    <dgm:cxn modelId="{693F5A4A-3C22-4916-B9AD-F53B625625F9}" type="presParOf" srcId="{F1B60E37-F4E0-4C6D-82C0-E815BD80837C}" destId="{20FCAB1E-2263-46FD-BB8E-5156E5468CA6}" srcOrd="1" destOrd="0" presId="urn:microsoft.com/office/officeart/2005/8/layout/process4"/>
    <dgm:cxn modelId="{88166140-ECCA-442C-85DA-A2EDFFF931CF}" type="presParOf" srcId="{F1B60E37-F4E0-4C6D-82C0-E815BD80837C}" destId="{4CB5287D-955A-44FE-898D-85FC3BD3D5AC}" srcOrd="2" destOrd="0" presId="urn:microsoft.com/office/officeart/2005/8/layout/process4"/>
    <dgm:cxn modelId="{A5B0A09F-3E19-4B43-8499-0FBFF45306E5}" type="presParOf" srcId="{4CB5287D-955A-44FE-898D-85FC3BD3D5AC}" destId="{94CAB6C7-E7C9-4240-B7EA-785F92F7FCF4}" srcOrd="0" destOrd="0" presId="urn:microsoft.com/office/officeart/2005/8/layout/process4"/>
    <dgm:cxn modelId="{FAF0E64B-841F-4254-9BB6-9FE00DB1D118}" type="presParOf" srcId="{4CB5287D-955A-44FE-898D-85FC3BD3D5AC}" destId="{E9B3F7E6-50A6-4129-93F1-9780FAA35329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ADD017E-0CD0-406D-89DA-5C011314A89C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CBB5B7DF-A70D-49A5-A609-7598E6ABD8DC}">
      <dgm:prSet phldrT="[Text]"/>
      <dgm:spPr/>
      <dgm:t>
        <a:bodyPr/>
        <a:lstStyle/>
        <a:p>
          <a:r>
            <a:rPr lang="en-GB" dirty="0"/>
            <a:t>In tray/Inbox options</a:t>
          </a:r>
        </a:p>
      </dgm:t>
    </dgm:pt>
    <dgm:pt modelId="{2C195237-75AC-4828-B9C0-A077ADBA8E56}" type="parTrans" cxnId="{936A4196-C985-4F7D-A50F-197ECC03DEBB}">
      <dgm:prSet/>
      <dgm:spPr/>
      <dgm:t>
        <a:bodyPr/>
        <a:lstStyle/>
        <a:p>
          <a:endParaRPr lang="en-GB"/>
        </a:p>
      </dgm:t>
    </dgm:pt>
    <dgm:pt modelId="{6DE9E8F5-8528-4833-8B07-21272433146A}" type="sibTrans" cxnId="{936A4196-C985-4F7D-A50F-197ECC03DEBB}">
      <dgm:prSet/>
      <dgm:spPr/>
      <dgm:t>
        <a:bodyPr/>
        <a:lstStyle/>
        <a:p>
          <a:endParaRPr lang="en-GB"/>
        </a:p>
      </dgm:t>
    </dgm:pt>
    <dgm:pt modelId="{40023007-EF80-4F6A-A252-0984293FD4B4}">
      <dgm:prSet phldrT="[Text]"/>
      <dgm:spPr/>
      <dgm:t>
        <a:bodyPr/>
        <a:lstStyle/>
        <a:p>
          <a:r>
            <a:rPr lang="en-GB" dirty="0"/>
            <a:t>Deal immediately</a:t>
          </a:r>
        </a:p>
      </dgm:t>
    </dgm:pt>
    <dgm:pt modelId="{2799B98E-C40E-461B-B2EB-D2CF4CED8981}" type="parTrans" cxnId="{74ADAAC9-9226-43CB-B38F-FB235BC3548E}">
      <dgm:prSet/>
      <dgm:spPr/>
      <dgm:t>
        <a:bodyPr/>
        <a:lstStyle/>
        <a:p>
          <a:endParaRPr lang="en-GB"/>
        </a:p>
      </dgm:t>
    </dgm:pt>
    <dgm:pt modelId="{76D75312-CB06-4E20-939B-5FB8C42FE5F5}" type="sibTrans" cxnId="{74ADAAC9-9226-43CB-B38F-FB235BC3548E}">
      <dgm:prSet/>
      <dgm:spPr/>
      <dgm:t>
        <a:bodyPr/>
        <a:lstStyle/>
        <a:p>
          <a:endParaRPr lang="en-GB"/>
        </a:p>
      </dgm:t>
    </dgm:pt>
    <dgm:pt modelId="{18E5264E-7551-46C2-9CF6-EC105613C0B0}">
      <dgm:prSet phldrT="[Text]"/>
      <dgm:spPr/>
      <dgm:t>
        <a:bodyPr/>
        <a:lstStyle/>
        <a:p>
          <a:r>
            <a:rPr lang="en-GB" dirty="0"/>
            <a:t>File</a:t>
          </a:r>
        </a:p>
      </dgm:t>
    </dgm:pt>
    <dgm:pt modelId="{8521757B-9682-49D7-A3C7-87A3678AEF7B}" type="parTrans" cxnId="{2818E5EC-8743-4A76-84E2-72CBBD366ED7}">
      <dgm:prSet/>
      <dgm:spPr/>
      <dgm:t>
        <a:bodyPr/>
        <a:lstStyle/>
        <a:p>
          <a:endParaRPr lang="en-GB"/>
        </a:p>
      </dgm:t>
    </dgm:pt>
    <dgm:pt modelId="{1D768482-0C2A-40D6-BEBD-1DE8BA039CC6}" type="sibTrans" cxnId="{2818E5EC-8743-4A76-84E2-72CBBD366ED7}">
      <dgm:prSet/>
      <dgm:spPr/>
      <dgm:t>
        <a:bodyPr/>
        <a:lstStyle/>
        <a:p>
          <a:endParaRPr lang="en-GB"/>
        </a:p>
      </dgm:t>
    </dgm:pt>
    <dgm:pt modelId="{AB4941E6-C8DD-4B74-8D30-A3A17E23A6E5}">
      <dgm:prSet phldrT="[Text]"/>
      <dgm:spPr/>
      <dgm:t>
        <a:bodyPr/>
        <a:lstStyle/>
        <a:p>
          <a:r>
            <a:rPr lang="en-GB" dirty="0"/>
            <a:t>Bin/Recycle</a:t>
          </a:r>
        </a:p>
      </dgm:t>
    </dgm:pt>
    <dgm:pt modelId="{EB7AEDDF-8615-485F-A675-B0B95449C32A}" type="parTrans" cxnId="{E6D8F71E-07FF-4E20-A5DC-7D8E39CEF2D3}">
      <dgm:prSet/>
      <dgm:spPr/>
      <dgm:t>
        <a:bodyPr/>
        <a:lstStyle/>
        <a:p>
          <a:endParaRPr lang="en-GB"/>
        </a:p>
      </dgm:t>
    </dgm:pt>
    <dgm:pt modelId="{7BB7F706-EF12-4C76-8025-E46184D62D05}" type="sibTrans" cxnId="{E6D8F71E-07FF-4E20-A5DC-7D8E39CEF2D3}">
      <dgm:prSet/>
      <dgm:spPr/>
      <dgm:t>
        <a:bodyPr/>
        <a:lstStyle/>
        <a:p>
          <a:endParaRPr lang="en-GB"/>
        </a:p>
      </dgm:t>
    </dgm:pt>
    <dgm:pt modelId="{579F8819-BEBD-4F25-A659-2717473564EB}">
      <dgm:prSet phldrT="[Text]"/>
      <dgm:spPr/>
      <dgm:t>
        <a:bodyPr/>
        <a:lstStyle/>
        <a:p>
          <a:r>
            <a:rPr lang="en-GB" dirty="0"/>
            <a:t>‘To do’ list</a:t>
          </a:r>
        </a:p>
      </dgm:t>
    </dgm:pt>
    <dgm:pt modelId="{C43E4819-B690-40CD-8B36-BA92D6101557}" type="parTrans" cxnId="{6E7C944D-6DB9-412F-B877-B2975AAE81D7}">
      <dgm:prSet/>
      <dgm:spPr/>
      <dgm:t>
        <a:bodyPr/>
        <a:lstStyle/>
        <a:p>
          <a:endParaRPr lang="en-GB"/>
        </a:p>
      </dgm:t>
    </dgm:pt>
    <dgm:pt modelId="{DC7F7829-1411-4CF8-9D71-6D6DC2CA76C5}" type="sibTrans" cxnId="{6E7C944D-6DB9-412F-B877-B2975AAE81D7}">
      <dgm:prSet/>
      <dgm:spPr/>
      <dgm:t>
        <a:bodyPr/>
        <a:lstStyle/>
        <a:p>
          <a:endParaRPr lang="en-GB"/>
        </a:p>
      </dgm:t>
    </dgm:pt>
    <dgm:pt modelId="{16432513-E79A-4266-8E2F-F7D994645C47}">
      <dgm:prSet phldrT="[Text]"/>
      <dgm:spPr/>
      <dgm:t>
        <a:bodyPr/>
        <a:lstStyle/>
        <a:p>
          <a:r>
            <a:rPr lang="en-GB" dirty="0"/>
            <a:t>Delegate</a:t>
          </a:r>
        </a:p>
      </dgm:t>
    </dgm:pt>
    <dgm:pt modelId="{41C744EB-FBFB-4988-B06F-82C499A8A96D}" type="parTrans" cxnId="{45EBA9A4-C107-4835-92C8-FCD63EFD691F}">
      <dgm:prSet/>
      <dgm:spPr/>
      <dgm:t>
        <a:bodyPr/>
        <a:lstStyle/>
        <a:p>
          <a:endParaRPr lang="en-GB"/>
        </a:p>
      </dgm:t>
    </dgm:pt>
    <dgm:pt modelId="{59E81971-D347-4681-80A4-3F6B199D4875}" type="sibTrans" cxnId="{45EBA9A4-C107-4835-92C8-FCD63EFD691F}">
      <dgm:prSet/>
      <dgm:spPr/>
      <dgm:t>
        <a:bodyPr/>
        <a:lstStyle/>
        <a:p>
          <a:endParaRPr lang="en-GB"/>
        </a:p>
      </dgm:t>
    </dgm:pt>
    <dgm:pt modelId="{B274BA44-ACCA-4922-A493-74B8D0CCC00F}" type="pres">
      <dgm:prSet presAssocID="{9ADD017E-0CD0-406D-89DA-5C011314A89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28146462-22DA-4116-A7F3-7DE0D1B492AA}" type="pres">
      <dgm:prSet presAssocID="{CBB5B7DF-A70D-49A5-A609-7598E6ABD8DC}" presName="hierRoot1" presStyleCnt="0">
        <dgm:presLayoutVars>
          <dgm:hierBranch val="init"/>
        </dgm:presLayoutVars>
      </dgm:prSet>
      <dgm:spPr/>
    </dgm:pt>
    <dgm:pt modelId="{11A07E4B-07BA-4242-8432-AF73F21EC66C}" type="pres">
      <dgm:prSet presAssocID="{CBB5B7DF-A70D-49A5-A609-7598E6ABD8DC}" presName="rootComposite1" presStyleCnt="0"/>
      <dgm:spPr/>
    </dgm:pt>
    <dgm:pt modelId="{B0E95678-F283-408B-9E64-BAD25FDFE857}" type="pres">
      <dgm:prSet presAssocID="{CBB5B7DF-A70D-49A5-A609-7598E6ABD8DC}" presName="rootText1" presStyleLbl="node0" presStyleIdx="0" presStyleCnt="1" custLinFactNeighborY="-72091">
        <dgm:presLayoutVars>
          <dgm:chPref val="3"/>
        </dgm:presLayoutVars>
      </dgm:prSet>
      <dgm:spPr/>
    </dgm:pt>
    <dgm:pt modelId="{634EFD72-E64E-4D26-A815-3AEFED6EF356}" type="pres">
      <dgm:prSet presAssocID="{CBB5B7DF-A70D-49A5-A609-7598E6ABD8DC}" presName="rootConnector1" presStyleLbl="node1" presStyleIdx="0" presStyleCnt="0"/>
      <dgm:spPr/>
    </dgm:pt>
    <dgm:pt modelId="{A9788809-2EEA-4FB4-A4A4-5D6456519264}" type="pres">
      <dgm:prSet presAssocID="{CBB5B7DF-A70D-49A5-A609-7598E6ABD8DC}" presName="hierChild2" presStyleCnt="0"/>
      <dgm:spPr/>
    </dgm:pt>
    <dgm:pt modelId="{41D3AE2D-1F91-4891-A34D-CD56969C9EE6}" type="pres">
      <dgm:prSet presAssocID="{2799B98E-C40E-461B-B2EB-D2CF4CED8981}" presName="Name37" presStyleLbl="parChTrans1D2" presStyleIdx="0" presStyleCnt="5"/>
      <dgm:spPr/>
    </dgm:pt>
    <dgm:pt modelId="{9F81F445-831F-4A16-85CF-FE2BD8954896}" type="pres">
      <dgm:prSet presAssocID="{40023007-EF80-4F6A-A252-0984293FD4B4}" presName="hierRoot2" presStyleCnt="0">
        <dgm:presLayoutVars>
          <dgm:hierBranch val="init"/>
        </dgm:presLayoutVars>
      </dgm:prSet>
      <dgm:spPr/>
    </dgm:pt>
    <dgm:pt modelId="{94DFEBC8-90F2-47F5-A5CE-B36F23700E60}" type="pres">
      <dgm:prSet presAssocID="{40023007-EF80-4F6A-A252-0984293FD4B4}" presName="rootComposite" presStyleCnt="0"/>
      <dgm:spPr/>
    </dgm:pt>
    <dgm:pt modelId="{B79EB43A-5F7C-47F9-BE71-9DFA10C75D36}" type="pres">
      <dgm:prSet presAssocID="{40023007-EF80-4F6A-A252-0984293FD4B4}" presName="rootText" presStyleLbl="node2" presStyleIdx="0" presStyleCnt="5">
        <dgm:presLayoutVars>
          <dgm:chPref val="3"/>
        </dgm:presLayoutVars>
      </dgm:prSet>
      <dgm:spPr/>
    </dgm:pt>
    <dgm:pt modelId="{60077041-31A6-4532-BD5B-CA78E4DA5C0C}" type="pres">
      <dgm:prSet presAssocID="{40023007-EF80-4F6A-A252-0984293FD4B4}" presName="rootConnector" presStyleLbl="node2" presStyleIdx="0" presStyleCnt="5"/>
      <dgm:spPr/>
    </dgm:pt>
    <dgm:pt modelId="{A530E300-E068-4A22-A474-8939BA417988}" type="pres">
      <dgm:prSet presAssocID="{40023007-EF80-4F6A-A252-0984293FD4B4}" presName="hierChild4" presStyleCnt="0"/>
      <dgm:spPr/>
    </dgm:pt>
    <dgm:pt modelId="{E9342794-2157-4C4C-8990-3881B654441A}" type="pres">
      <dgm:prSet presAssocID="{40023007-EF80-4F6A-A252-0984293FD4B4}" presName="hierChild5" presStyleCnt="0"/>
      <dgm:spPr/>
    </dgm:pt>
    <dgm:pt modelId="{6647ADB9-CC28-4B10-BF88-1977B43F3DAB}" type="pres">
      <dgm:prSet presAssocID="{C43E4819-B690-40CD-8B36-BA92D6101557}" presName="Name37" presStyleLbl="parChTrans1D2" presStyleIdx="1" presStyleCnt="5"/>
      <dgm:spPr/>
    </dgm:pt>
    <dgm:pt modelId="{906585D0-DC44-44FB-9C71-3A26B46D7E97}" type="pres">
      <dgm:prSet presAssocID="{579F8819-BEBD-4F25-A659-2717473564EB}" presName="hierRoot2" presStyleCnt="0">
        <dgm:presLayoutVars>
          <dgm:hierBranch val="init"/>
        </dgm:presLayoutVars>
      </dgm:prSet>
      <dgm:spPr/>
    </dgm:pt>
    <dgm:pt modelId="{3D5A8CEB-730E-42A0-BBCC-F7A350113349}" type="pres">
      <dgm:prSet presAssocID="{579F8819-BEBD-4F25-A659-2717473564EB}" presName="rootComposite" presStyleCnt="0"/>
      <dgm:spPr/>
    </dgm:pt>
    <dgm:pt modelId="{16D254A5-05C5-4E35-9952-3A7C6E9996B0}" type="pres">
      <dgm:prSet presAssocID="{579F8819-BEBD-4F25-A659-2717473564EB}" presName="rootText" presStyleLbl="node2" presStyleIdx="1" presStyleCnt="5">
        <dgm:presLayoutVars>
          <dgm:chPref val="3"/>
        </dgm:presLayoutVars>
      </dgm:prSet>
      <dgm:spPr/>
    </dgm:pt>
    <dgm:pt modelId="{A5B232F1-D669-4A9A-A840-2FE79010B4AF}" type="pres">
      <dgm:prSet presAssocID="{579F8819-BEBD-4F25-A659-2717473564EB}" presName="rootConnector" presStyleLbl="node2" presStyleIdx="1" presStyleCnt="5"/>
      <dgm:spPr/>
    </dgm:pt>
    <dgm:pt modelId="{F1DFF933-B276-49A0-839A-ECEEE50B95F9}" type="pres">
      <dgm:prSet presAssocID="{579F8819-BEBD-4F25-A659-2717473564EB}" presName="hierChild4" presStyleCnt="0"/>
      <dgm:spPr/>
    </dgm:pt>
    <dgm:pt modelId="{DB04895E-2344-482B-BA05-9F5D5D33A4D5}" type="pres">
      <dgm:prSet presAssocID="{579F8819-BEBD-4F25-A659-2717473564EB}" presName="hierChild5" presStyleCnt="0"/>
      <dgm:spPr/>
    </dgm:pt>
    <dgm:pt modelId="{C764D065-882A-41B5-99C0-9A33CC4D2049}" type="pres">
      <dgm:prSet presAssocID="{41C744EB-FBFB-4988-B06F-82C499A8A96D}" presName="Name37" presStyleLbl="parChTrans1D2" presStyleIdx="2" presStyleCnt="5"/>
      <dgm:spPr/>
    </dgm:pt>
    <dgm:pt modelId="{76A03D06-DFBC-4EFD-8829-9E5F2486B2F4}" type="pres">
      <dgm:prSet presAssocID="{16432513-E79A-4266-8E2F-F7D994645C47}" presName="hierRoot2" presStyleCnt="0">
        <dgm:presLayoutVars>
          <dgm:hierBranch val="init"/>
        </dgm:presLayoutVars>
      </dgm:prSet>
      <dgm:spPr/>
    </dgm:pt>
    <dgm:pt modelId="{C7255906-9104-48FE-A02F-75E907A622BD}" type="pres">
      <dgm:prSet presAssocID="{16432513-E79A-4266-8E2F-F7D994645C47}" presName="rootComposite" presStyleCnt="0"/>
      <dgm:spPr/>
    </dgm:pt>
    <dgm:pt modelId="{77E0C3F8-C5A4-4CE8-92BB-992F3408D194}" type="pres">
      <dgm:prSet presAssocID="{16432513-E79A-4266-8E2F-F7D994645C47}" presName="rootText" presStyleLbl="node2" presStyleIdx="2" presStyleCnt="5">
        <dgm:presLayoutVars>
          <dgm:chPref val="3"/>
        </dgm:presLayoutVars>
      </dgm:prSet>
      <dgm:spPr/>
    </dgm:pt>
    <dgm:pt modelId="{BEAB141A-B63D-42E6-B6EB-7A5C1EF71ABC}" type="pres">
      <dgm:prSet presAssocID="{16432513-E79A-4266-8E2F-F7D994645C47}" presName="rootConnector" presStyleLbl="node2" presStyleIdx="2" presStyleCnt="5"/>
      <dgm:spPr/>
    </dgm:pt>
    <dgm:pt modelId="{35C133DC-BCFB-463F-8E8E-969CCC875484}" type="pres">
      <dgm:prSet presAssocID="{16432513-E79A-4266-8E2F-F7D994645C47}" presName="hierChild4" presStyleCnt="0"/>
      <dgm:spPr/>
    </dgm:pt>
    <dgm:pt modelId="{176EC62E-BC11-4B12-A770-AAACD10D32A3}" type="pres">
      <dgm:prSet presAssocID="{16432513-E79A-4266-8E2F-F7D994645C47}" presName="hierChild5" presStyleCnt="0"/>
      <dgm:spPr/>
    </dgm:pt>
    <dgm:pt modelId="{EC0A9C37-5F57-4050-82F2-9FBBA7B07F93}" type="pres">
      <dgm:prSet presAssocID="{8521757B-9682-49D7-A3C7-87A3678AEF7B}" presName="Name37" presStyleLbl="parChTrans1D2" presStyleIdx="3" presStyleCnt="5"/>
      <dgm:spPr/>
    </dgm:pt>
    <dgm:pt modelId="{8B89314B-059A-4E63-95A7-669F9AE63565}" type="pres">
      <dgm:prSet presAssocID="{18E5264E-7551-46C2-9CF6-EC105613C0B0}" presName="hierRoot2" presStyleCnt="0">
        <dgm:presLayoutVars>
          <dgm:hierBranch val="init"/>
        </dgm:presLayoutVars>
      </dgm:prSet>
      <dgm:spPr/>
    </dgm:pt>
    <dgm:pt modelId="{853F4627-635E-4ACF-A53A-BEE13E343614}" type="pres">
      <dgm:prSet presAssocID="{18E5264E-7551-46C2-9CF6-EC105613C0B0}" presName="rootComposite" presStyleCnt="0"/>
      <dgm:spPr/>
    </dgm:pt>
    <dgm:pt modelId="{372192A5-9360-4418-9454-0645D14D76DD}" type="pres">
      <dgm:prSet presAssocID="{18E5264E-7551-46C2-9CF6-EC105613C0B0}" presName="rootText" presStyleLbl="node2" presStyleIdx="3" presStyleCnt="5">
        <dgm:presLayoutVars>
          <dgm:chPref val="3"/>
        </dgm:presLayoutVars>
      </dgm:prSet>
      <dgm:spPr/>
    </dgm:pt>
    <dgm:pt modelId="{34E2E32B-7EA8-4EB9-8B21-5FC669E93157}" type="pres">
      <dgm:prSet presAssocID="{18E5264E-7551-46C2-9CF6-EC105613C0B0}" presName="rootConnector" presStyleLbl="node2" presStyleIdx="3" presStyleCnt="5"/>
      <dgm:spPr/>
    </dgm:pt>
    <dgm:pt modelId="{0BF81457-A94C-4303-B50D-BADFCFFA03FA}" type="pres">
      <dgm:prSet presAssocID="{18E5264E-7551-46C2-9CF6-EC105613C0B0}" presName="hierChild4" presStyleCnt="0"/>
      <dgm:spPr/>
    </dgm:pt>
    <dgm:pt modelId="{71DD2EF4-F3AB-49C3-8D49-C8582E1C4D3A}" type="pres">
      <dgm:prSet presAssocID="{18E5264E-7551-46C2-9CF6-EC105613C0B0}" presName="hierChild5" presStyleCnt="0"/>
      <dgm:spPr/>
    </dgm:pt>
    <dgm:pt modelId="{F79E914A-75CA-4F64-96AD-83693720BFD7}" type="pres">
      <dgm:prSet presAssocID="{EB7AEDDF-8615-485F-A675-B0B95449C32A}" presName="Name37" presStyleLbl="parChTrans1D2" presStyleIdx="4" presStyleCnt="5"/>
      <dgm:spPr/>
    </dgm:pt>
    <dgm:pt modelId="{6431844C-4EA0-43E5-AFA3-F29F5D45E21B}" type="pres">
      <dgm:prSet presAssocID="{AB4941E6-C8DD-4B74-8D30-A3A17E23A6E5}" presName="hierRoot2" presStyleCnt="0">
        <dgm:presLayoutVars>
          <dgm:hierBranch val="init"/>
        </dgm:presLayoutVars>
      </dgm:prSet>
      <dgm:spPr/>
    </dgm:pt>
    <dgm:pt modelId="{CA4F7D88-A08A-4E3F-8480-B9C3E527AF94}" type="pres">
      <dgm:prSet presAssocID="{AB4941E6-C8DD-4B74-8D30-A3A17E23A6E5}" presName="rootComposite" presStyleCnt="0"/>
      <dgm:spPr/>
    </dgm:pt>
    <dgm:pt modelId="{D52652BA-C2D4-4D5A-8676-02FB5EBC4A78}" type="pres">
      <dgm:prSet presAssocID="{AB4941E6-C8DD-4B74-8D30-A3A17E23A6E5}" presName="rootText" presStyleLbl="node2" presStyleIdx="4" presStyleCnt="5">
        <dgm:presLayoutVars>
          <dgm:chPref val="3"/>
        </dgm:presLayoutVars>
      </dgm:prSet>
      <dgm:spPr/>
    </dgm:pt>
    <dgm:pt modelId="{3A1AFDBB-FF6E-402C-96D3-E2DCD763B345}" type="pres">
      <dgm:prSet presAssocID="{AB4941E6-C8DD-4B74-8D30-A3A17E23A6E5}" presName="rootConnector" presStyleLbl="node2" presStyleIdx="4" presStyleCnt="5"/>
      <dgm:spPr/>
    </dgm:pt>
    <dgm:pt modelId="{508B0873-4206-49F7-AE3E-5A7A703DDB91}" type="pres">
      <dgm:prSet presAssocID="{AB4941E6-C8DD-4B74-8D30-A3A17E23A6E5}" presName="hierChild4" presStyleCnt="0"/>
      <dgm:spPr/>
    </dgm:pt>
    <dgm:pt modelId="{5D607098-0D87-4DCF-BC72-18DCBBE6FC58}" type="pres">
      <dgm:prSet presAssocID="{AB4941E6-C8DD-4B74-8D30-A3A17E23A6E5}" presName="hierChild5" presStyleCnt="0"/>
      <dgm:spPr/>
    </dgm:pt>
    <dgm:pt modelId="{E31EBB5B-5E6C-48FC-BD81-FBAD2D1E5FE2}" type="pres">
      <dgm:prSet presAssocID="{CBB5B7DF-A70D-49A5-A609-7598E6ABD8DC}" presName="hierChild3" presStyleCnt="0"/>
      <dgm:spPr/>
    </dgm:pt>
  </dgm:ptLst>
  <dgm:cxnLst>
    <dgm:cxn modelId="{23897511-F709-4207-A657-3931F3EB1815}" type="presOf" srcId="{579F8819-BEBD-4F25-A659-2717473564EB}" destId="{16D254A5-05C5-4E35-9952-3A7C6E9996B0}" srcOrd="0" destOrd="0" presId="urn:microsoft.com/office/officeart/2005/8/layout/orgChart1"/>
    <dgm:cxn modelId="{142D011B-6E58-4948-A83D-702FB4268873}" type="presOf" srcId="{CBB5B7DF-A70D-49A5-A609-7598E6ABD8DC}" destId="{634EFD72-E64E-4D26-A815-3AEFED6EF356}" srcOrd="1" destOrd="0" presId="urn:microsoft.com/office/officeart/2005/8/layout/orgChart1"/>
    <dgm:cxn modelId="{E6D8F71E-07FF-4E20-A5DC-7D8E39CEF2D3}" srcId="{CBB5B7DF-A70D-49A5-A609-7598E6ABD8DC}" destId="{AB4941E6-C8DD-4B74-8D30-A3A17E23A6E5}" srcOrd="4" destOrd="0" parTransId="{EB7AEDDF-8615-485F-A675-B0B95449C32A}" sibTransId="{7BB7F706-EF12-4C76-8025-E46184D62D05}"/>
    <dgm:cxn modelId="{83171F28-7707-46A4-9CB6-EEA47E6D45E0}" type="presOf" srcId="{C43E4819-B690-40CD-8B36-BA92D6101557}" destId="{6647ADB9-CC28-4B10-BF88-1977B43F3DAB}" srcOrd="0" destOrd="0" presId="urn:microsoft.com/office/officeart/2005/8/layout/orgChart1"/>
    <dgm:cxn modelId="{72466B2A-6C9F-49FB-915D-E0EA23F0D2EC}" type="presOf" srcId="{40023007-EF80-4F6A-A252-0984293FD4B4}" destId="{60077041-31A6-4532-BD5B-CA78E4DA5C0C}" srcOrd="1" destOrd="0" presId="urn:microsoft.com/office/officeart/2005/8/layout/orgChart1"/>
    <dgm:cxn modelId="{904B0330-87A9-4749-8F17-400D509055ED}" type="presOf" srcId="{16432513-E79A-4266-8E2F-F7D994645C47}" destId="{77E0C3F8-C5A4-4CE8-92BB-992F3408D194}" srcOrd="0" destOrd="0" presId="urn:microsoft.com/office/officeart/2005/8/layout/orgChart1"/>
    <dgm:cxn modelId="{D5E6BE38-B524-4093-9DEF-A3033274A70A}" type="presOf" srcId="{AB4941E6-C8DD-4B74-8D30-A3A17E23A6E5}" destId="{D52652BA-C2D4-4D5A-8676-02FB5EBC4A78}" srcOrd="0" destOrd="0" presId="urn:microsoft.com/office/officeart/2005/8/layout/orgChart1"/>
    <dgm:cxn modelId="{BD32526C-51B6-406A-B011-427D29C18E28}" type="presOf" srcId="{40023007-EF80-4F6A-A252-0984293FD4B4}" destId="{B79EB43A-5F7C-47F9-BE71-9DFA10C75D36}" srcOrd="0" destOrd="0" presId="urn:microsoft.com/office/officeart/2005/8/layout/orgChart1"/>
    <dgm:cxn modelId="{6E7C944D-6DB9-412F-B877-B2975AAE81D7}" srcId="{CBB5B7DF-A70D-49A5-A609-7598E6ABD8DC}" destId="{579F8819-BEBD-4F25-A659-2717473564EB}" srcOrd="1" destOrd="0" parTransId="{C43E4819-B690-40CD-8B36-BA92D6101557}" sibTransId="{DC7F7829-1411-4CF8-9D71-6D6DC2CA76C5}"/>
    <dgm:cxn modelId="{652D2474-E7FB-4E69-A73B-17BC1C9685D5}" type="presOf" srcId="{2799B98E-C40E-461B-B2EB-D2CF4CED8981}" destId="{41D3AE2D-1F91-4891-A34D-CD56969C9EE6}" srcOrd="0" destOrd="0" presId="urn:microsoft.com/office/officeart/2005/8/layout/orgChart1"/>
    <dgm:cxn modelId="{7C3A6476-ABFD-4C82-80AA-2FC39DE1906D}" type="presOf" srcId="{9ADD017E-0CD0-406D-89DA-5C011314A89C}" destId="{B274BA44-ACCA-4922-A493-74B8D0CCC00F}" srcOrd="0" destOrd="0" presId="urn:microsoft.com/office/officeart/2005/8/layout/orgChart1"/>
    <dgm:cxn modelId="{210D4888-935F-4517-974D-9C108376B97C}" type="presOf" srcId="{8521757B-9682-49D7-A3C7-87A3678AEF7B}" destId="{EC0A9C37-5F57-4050-82F2-9FBBA7B07F93}" srcOrd="0" destOrd="0" presId="urn:microsoft.com/office/officeart/2005/8/layout/orgChart1"/>
    <dgm:cxn modelId="{6495798A-066F-448A-B780-7DCF564A50DD}" type="presOf" srcId="{16432513-E79A-4266-8E2F-F7D994645C47}" destId="{BEAB141A-B63D-42E6-B6EB-7A5C1EF71ABC}" srcOrd="1" destOrd="0" presId="urn:microsoft.com/office/officeart/2005/8/layout/orgChart1"/>
    <dgm:cxn modelId="{9404CB90-7782-4D40-9F5B-F9C0539DF3D1}" type="presOf" srcId="{CBB5B7DF-A70D-49A5-A609-7598E6ABD8DC}" destId="{B0E95678-F283-408B-9E64-BAD25FDFE857}" srcOrd="0" destOrd="0" presId="urn:microsoft.com/office/officeart/2005/8/layout/orgChart1"/>
    <dgm:cxn modelId="{936A4196-C985-4F7D-A50F-197ECC03DEBB}" srcId="{9ADD017E-0CD0-406D-89DA-5C011314A89C}" destId="{CBB5B7DF-A70D-49A5-A609-7598E6ABD8DC}" srcOrd="0" destOrd="0" parTransId="{2C195237-75AC-4828-B9C0-A077ADBA8E56}" sibTransId="{6DE9E8F5-8528-4833-8B07-21272433146A}"/>
    <dgm:cxn modelId="{C3AD1498-3123-4429-BBF5-D6CA36202C76}" type="presOf" srcId="{18E5264E-7551-46C2-9CF6-EC105613C0B0}" destId="{34E2E32B-7EA8-4EB9-8B21-5FC669E93157}" srcOrd="1" destOrd="0" presId="urn:microsoft.com/office/officeart/2005/8/layout/orgChart1"/>
    <dgm:cxn modelId="{3C27A1A1-5A07-4589-B3D3-66233BAF2F98}" type="presOf" srcId="{EB7AEDDF-8615-485F-A675-B0B95449C32A}" destId="{F79E914A-75CA-4F64-96AD-83693720BFD7}" srcOrd="0" destOrd="0" presId="urn:microsoft.com/office/officeart/2005/8/layout/orgChart1"/>
    <dgm:cxn modelId="{45EBA9A4-C107-4835-92C8-FCD63EFD691F}" srcId="{CBB5B7DF-A70D-49A5-A609-7598E6ABD8DC}" destId="{16432513-E79A-4266-8E2F-F7D994645C47}" srcOrd="2" destOrd="0" parTransId="{41C744EB-FBFB-4988-B06F-82C499A8A96D}" sibTransId="{59E81971-D347-4681-80A4-3F6B199D4875}"/>
    <dgm:cxn modelId="{99228FB3-956C-482D-9679-91A97367637A}" type="presOf" srcId="{18E5264E-7551-46C2-9CF6-EC105613C0B0}" destId="{372192A5-9360-4418-9454-0645D14D76DD}" srcOrd="0" destOrd="0" presId="urn:microsoft.com/office/officeart/2005/8/layout/orgChart1"/>
    <dgm:cxn modelId="{74ADAAC9-9226-43CB-B38F-FB235BC3548E}" srcId="{CBB5B7DF-A70D-49A5-A609-7598E6ABD8DC}" destId="{40023007-EF80-4F6A-A252-0984293FD4B4}" srcOrd="0" destOrd="0" parTransId="{2799B98E-C40E-461B-B2EB-D2CF4CED8981}" sibTransId="{76D75312-CB06-4E20-939B-5FB8C42FE5F5}"/>
    <dgm:cxn modelId="{FE97F2E2-650A-4B21-80CC-3A7E3856E17E}" type="presOf" srcId="{579F8819-BEBD-4F25-A659-2717473564EB}" destId="{A5B232F1-D669-4A9A-A840-2FE79010B4AF}" srcOrd="1" destOrd="0" presId="urn:microsoft.com/office/officeart/2005/8/layout/orgChart1"/>
    <dgm:cxn modelId="{2DF968E7-9B2D-4ED8-B568-4A454A7A5F98}" type="presOf" srcId="{41C744EB-FBFB-4988-B06F-82C499A8A96D}" destId="{C764D065-882A-41B5-99C0-9A33CC4D2049}" srcOrd="0" destOrd="0" presId="urn:microsoft.com/office/officeart/2005/8/layout/orgChart1"/>
    <dgm:cxn modelId="{4DF818EA-8FCC-42E4-8191-3BF670562794}" type="presOf" srcId="{AB4941E6-C8DD-4B74-8D30-A3A17E23A6E5}" destId="{3A1AFDBB-FF6E-402C-96D3-E2DCD763B345}" srcOrd="1" destOrd="0" presId="urn:microsoft.com/office/officeart/2005/8/layout/orgChart1"/>
    <dgm:cxn modelId="{2818E5EC-8743-4A76-84E2-72CBBD366ED7}" srcId="{CBB5B7DF-A70D-49A5-A609-7598E6ABD8DC}" destId="{18E5264E-7551-46C2-9CF6-EC105613C0B0}" srcOrd="3" destOrd="0" parTransId="{8521757B-9682-49D7-A3C7-87A3678AEF7B}" sibTransId="{1D768482-0C2A-40D6-BEBD-1DE8BA039CC6}"/>
    <dgm:cxn modelId="{4BD46B27-10E3-4D54-AC00-AD3F8EFE9164}" type="presParOf" srcId="{B274BA44-ACCA-4922-A493-74B8D0CCC00F}" destId="{28146462-22DA-4116-A7F3-7DE0D1B492AA}" srcOrd="0" destOrd="0" presId="urn:microsoft.com/office/officeart/2005/8/layout/orgChart1"/>
    <dgm:cxn modelId="{CF70B685-329D-4D52-B8F8-4E0743E17111}" type="presParOf" srcId="{28146462-22DA-4116-A7F3-7DE0D1B492AA}" destId="{11A07E4B-07BA-4242-8432-AF73F21EC66C}" srcOrd="0" destOrd="0" presId="urn:microsoft.com/office/officeart/2005/8/layout/orgChart1"/>
    <dgm:cxn modelId="{D8CBA327-BCA6-4FC4-A194-E55638ABDB5D}" type="presParOf" srcId="{11A07E4B-07BA-4242-8432-AF73F21EC66C}" destId="{B0E95678-F283-408B-9E64-BAD25FDFE857}" srcOrd="0" destOrd="0" presId="urn:microsoft.com/office/officeart/2005/8/layout/orgChart1"/>
    <dgm:cxn modelId="{D70B761C-AE1E-4FF7-9877-A049A591303C}" type="presParOf" srcId="{11A07E4B-07BA-4242-8432-AF73F21EC66C}" destId="{634EFD72-E64E-4D26-A815-3AEFED6EF356}" srcOrd="1" destOrd="0" presId="urn:microsoft.com/office/officeart/2005/8/layout/orgChart1"/>
    <dgm:cxn modelId="{108C0175-3707-4550-8729-9733D826428D}" type="presParOf" srcId="{28146462-22DA-4116-A7F3-7DE0D1B492AA}" destId="{A9788809-2EEA-4FB4-A4A4-5D6456519264}" srcOrd="1" destOrd="0" presId="urn:microsoft.com/office/officeart/2005/8/layout/orgChart1"/>
    <dgm:cxn modelId="{37A94373-A309-4437-A582-778472058126}" type="presParOf" srcId="{A9788809-2EEA-4FB4-A4A4-5D6456519264}" destId="{41D3AE2D-1F91-4891-A34D-CD56969C9EE6}" srcOrd="0" destOrd="0" presId="urn:microsoft.com/office/officeart/2005/8/layout/orgChart1"/>
    <dgm:cxn modelId="{3E7FEC77-E399-4545-82BA-CE74AAE21EAD}" type="presParOf" srcId="{A9788809-2EEA-4FB4-A4A4-5D6456519264}" destId="{9F81F445-831F-4A16-85CF-FE2BD8954896}" srcOrd="1" destOrd="0" presId="urn:microsoft.com/office/officeart/2005/8/layout/orgChart1"/>
    <dgm:cxn modelId="{9AF82AAC-0C53-4323-94B0-C488EC427F48}" type="presParOf" srcId="{9F81F445-831F-4A16-85CF-FE2BD8954896}" destId="{94DFEBC8-90F2-47F5-A5CE-B36F23700E60}" srcOrd="0" destOrd="0" presId="urn:microsoft.com/office/officeart/2005/8/layout/orgChart1"/>
    <dgm:cxn modelId="{1723F893-B056-4F70-BF6B-0BC4670C2226}" type="presParOf" srcId="{94DFEBC8-90F2-47F5-A5CE-B36F23700E60}" destId="{B79EB43A-5F7C-47F9-BE71-9DFA10C75D36}" srcOrd="0" destOrd="0" presId="urn:microsoft.com/office/officeart/2005/8/layout/orgChart1"/>
    <dgm:cxn modelId="{9166250B-D429-42F4-9A67-1D51725DDBC4}" type="presParOf" srcId="{94DFEBC8-90F2-47F5-A5CE-B36F23700E60}" destId="{60077041-31A6-4532-BD5B-CA78E4DA5C0C}" srcOrd="1" destOrd="0" presId="urn:microsoft.com/office/officeart/2005/8/layout/orgChart1"/>
    <dgm:cxn modelId="{479218CB-2C7E-4F60-8FDB-7ECB7BC0944D}" type="presParOf" srcId="{9F81F445-831F-4A16-85CF-FE2BD8954896}" destId="{A530E300-E068-4A22-A474-8939BA417988}" srcOrd="1" destOrd="0" presId="urn:microsoft.com/office/officeart/2005/8/layout/orgChart1"/>
    <dgm:cxn modelId="{CD180F39-6F6E-47E0-8FD0-BFF1403EA568}" type="presParOf" srcId="{9F81F445-831F-4A16-85CF-FE2BD8954896}" destId="{E9342794-2157-4C4C-8990-3881B654441A}" srcOrd="2" destOrd="0" presId="urn:microsoft.com/office/officeart/2005/8/layout/orgChart1"/>
    <dgm:cxn modelId="{EEC65B06-5882-4130-81E0-647F7405CC88}" type="presParOf" srcId="{A9788809-2EEA-4FB4-A4A4-5D6456519264}" destId="{6647ADB9-CC28-4B10-BF88-1977B43F3DAB}" srcOrd="2" destOrd="0" presId="urn:microsoft.com/office/officeart/2005/8/layout/orgChart1"/>
    <dgm:cxn modelId="{FC9CDA7D-585D-4E47-AA8A-840BCC1F7E14}" type="presParOf" srcId="{A9788809-2EEA-4FB4-A4A4-5D6456519264}" destId="{906585D0-DC44-44FB-9C71-3A26B46D7E97}" srcOrd="3" destOrd="0" presId="urn:microsoft.com/office/officeart/2005/8/layout/orgChart1"/>
    <dgm:cxn modelId="{EB44E3AA-4F28-48F7-8687-75FED06C261E}" type="presParOf" srcId="{906585D0-DC44-44FB-9C71-3A26B46D7E97}" destId="{3D5A8CEB-730E-42A0-BBCC-F7A350113349}" srcOrd="0" destOrd="0" presId="urn:microsoft.com/office/officeart/2005/8/layout/orgChart1"/>
    <dgm:cxn modelId="{8E38616D-F6FB-4C82-8049-640288C19437}" type="presParOf" srcId="{3D5A8CEB-730E-42A0-BBCC-F7A350113349}" destId="{16D254A5-05C5-4E35-9952-3A7C6E9996B0}" srcOrd="0" destOrd="0" presId="urn:microsoft.com/office/officeart/2005/8/layout/orgChart1"/>
    <dgm:cxn modelId="{81BE3247-CD40-4175-9552-CAB819016B73}" type="presParOf" srcId="{3D5A8CEB-730E-42A0-BBCC-F7A350113349}" destId="{A5B232F1-D669-4A9A-A840-2FE79010B4AF}" srcOrd="1" destOrd="0" presId="urn:microsoft.com/office/officeart/2005/8/layout/orgChart1"/>
    <dgm:cxn modelId="{403D6FCB-B10A-4EFB-9B88-1D1A4762433E}" type="presParOf" srcId="{906585D0-DC44-44FB-9C71-3A26B46D7E97}" destId="{F1DFF933-B276-49A0-839A-ECEEE50B95F9}" srcOrd="1" destOrd="0" presId="urn:microsoft.com/office/officeart/2005/8/layout/orgChart1"/>
    <dgm:cxn modelId="{AADE146D-7747-4C75-AD46-5CC6EFFA6B80}" type="presParOf" srcId="{906585D0-DC44-44FB-9C71-3A26B46D7E97}" destId="{DB04895E-2344-482B-BA05-9F5D5D33A4D5}" srcOrd="2" destOrd="0" presId="urn:microsoft.com/office/officeart/2005/8/layout/orgChart1"/>
    <dgm:cxn modelId="{83209CB1-6C75-4EC8-B70A-9567634AF317}" type="presParOf" srcId="{A9788809-2EEA-4FB4-A4A4-5D6456519264}" destId="{C764D065-882A-41B5-99C0-9A33CC4D2049}" srcOrd="4" destOrd="0" presId="urn:microsoft.com/office/officeart/2005/8/layout/orgChart1"/>
    <dgm:cxn modelId="{663FA9A9-7CA9-4EA6-A086-B96F48728F9B}" type="presParOf" srcId="{A9788809-2EEA-4FB4-A4A4-5D6456519264}" destId="{76A03D06-DFBC-4EFD-8829-9E5F2486B2F4}" srcOrd="5" destOrd="0" presId="urn:microsoft.com/office/officeart/2005/8/layout/orgChart1"/>
    <dgm:cxn modelId="{2F24625A-8BC9-4D32-B792-5C2F9862AC0A}" type="presParOf" srcId="{76A03D06-DFBC-4EFD-8829-9E5F2486B2F4}" destId="{C7255906-9104-48FE-A02F-75E907A622BD}" srcOrd="0" destOrd="0" presId="urn:microsoft.com/office/officeart/2005/8/layout/orgChart1"/>
    <dgm:cxn modelId="{09FDA3EF-C324-47DD-9C2F-B853A05643B7}" type="presParOf" srcId="{C7255906-9104-48FE-A02F-75E907A622BD}" destId="{77E0C3F8-C5A4-4CE8-92BB-992F3408D194}" srcOrd="0" destOrd="0" presId="urn:microsoft.com/office/officeart/2005/8/layout/orgChart1"/>
    <dgm:cxn modelId="{F79B363D-C288-4CBC-8231-AA99CFEDC066}" type="presParOf" srcId="{C7255906-9104-48FE-A02F-75E907A622BD}" destId="{BEAB141A-B63D-42E6-B6EB-7A5C1EF71ABC}" srcOrd="1" destOrd="0" presId="urn:microsoft.com/office/officeart/2005/8/layout/orgChart1"/>
    <dgm:cxn modelId="{AABB5EF1-3419-4741-B801-DB78789DAEB2}" type="presParOf" srcId="{76A03D06-DFBC-4EFD-8829-9E5F2486B2F4}" destId="{35C133DC-BCFB-463F-8E8E-969CCC875484}" srcOrd="1" destOrd="0" presId="urn:microsoft.com/office/officeart/2005/8/layout/orgChart1"/>
    <dgm:cxn modelId="{CBA27E37-6416-4B11-BF70-7AABF7F783CC}" type="presParOf" srcId="{76A03D06-DFBC-4EFD-8829-9E5F2486B2F4}" destId="{176EC62E-BC11-4B12-A770-AAACD10D32A3}" srcOrd="2" destOrd="0" presId="urn:microsoft.com/office/officeart/2005/8/layout/orgChart1"/>
    <dgm:cxn modelId="{8E97B25F-4A7F-4DE0-ACAF-591B2D66906F}" type="presParOf" srcId="{A9788809-2EEA-4FB4-A4A4-5D6456519264}" destId="{EC0A9C37-5F57-4050-82F2-9FBBA7B07F93}" srcOrd="6" destOrd="0" presId="urn:microsoft.com/office/officeart/2005/8/layout/orgChart1"/>
    <dgm:cxn modelId="{CD949C7A-38D7-4E53-967C-559D3975608D}" type="presParOf" srcId="{A9788809-2EEA-4FB4-A4A4-5D6456519264}" destId="{8B89314B-059A-4E63-95A7-669F9AE63565}" srcOrd="7" destOrd="0" presId="urn:microsoft.com/office/officeart/2005/8/layout/orgChart1"/>
    <dgm:cxn modelId="{A4301101-5846-484B-A4C8-C9BE2825A634}" type="presParOf" srcId="{8B89314B-059A-4E63-95A7-669F9AE63565}" destId="{853F4627-635E-4ACF-A53A-BEE13E343614}" srcOrd="0" destOrd="0" presId="urn:microsoft.com/office/officeart/2005/8/layout/orgChart1"/>
    <dgm:cxn modelId="{5817F9EA-8947-46B8-90A8-62628D2AC475}" type="presParOf" srcId="{853F4627-635E-4ACF-A53A-BEE13E343614}" destId="{372192A5-9360-4418-9454-0645D14D76DD}" srcOrd="0" destOrd="0" presId="urn:microsoft.com/office/officeart/2005/8/layout/orgChart1"/>
    <dgm:cxn modelId="{E26BE83C-D16F-4C8F-BBE5-49DA98419450}" type="presParOf" srcId="{853F4627-635E-4ACF-A53A-BEE13E343614}" destId="{34E2E32B-7EA8-4EB9-8B21-5FC669E93157}" srcOrd="1" destOrd="0" presId="urn:microsoft.com/office/officeart/2005/8/layout/orgChart1"/>
    <dgm:cxn modelId="{32614F5B-6D9F-40EA-9472-E7E3FF5AA4DD}" type="presParOf" srcId="{8B89314B-059A-4E63-95A7-669F9AE63565}" destId="{0BF81457-A94C-4303-B50D-BADFCFFA03FA}" srcOrd="1" destOrd="0" presId="urn:microsoft.com/office/officeart/2005/8/layout/orgChart1"/>
    <dgm:cxn modelId="{F998B26D-90C8-4CD6-9B23-BB3DB2919AF3}" type="presParOf" srcId="{8B89314B-059A-4E63-95A7-669F9AE63565}" destId="{71DD2EF4-F3AB-49C3-8D49-C8582E1C4D3A}" srcOrd="2" destOrd="0" presId="urn:microsoft.com/office/officeart/2005/8/layout/orgChart1"/>
    <dgm:cxn modelId="{0912DC6C-B5EF-4050-BF9D-A323205BECC0}" type="presParOf" srcId="{A9788809-2EEA-4FB4-A4A4-5D6456519264}" destId="{F79E914A-75CA-4F64-96AD-83693720BFD7}" srcOrd="8" destOrd="0" presId="urn:microsoft.com/office/officeart/2005/8/layout/orgChart1"/>
    <dgm:cxn modelId="{AAC3111A-A117-49C3-A3DD-5A29A671313A}" type="presParOf" srcId="{A9788809-2EEA-4FB4-A4A4-5D6456519264}" destId="{6431844C-4EA0-43E5-AFA3-F29F5D45E21B}" srcOrd="9" destOrd="0" presId="urn:microsoft.com/office/officeart/2005/8/layout/orgChart1"/>
    <dgm:cxn modelId="{F1B63AE3-1C9A-4EDB-99D1-967AB43CD23F}" type="presParOf" srcId="{6431844C-4EA0-43E5-AFA3-F29F5D45E21B}" destId="{CA4F7D88-A08A-4E3F-8480-B9C3E527AF94}" srcOrd="0" destOrd="0" presId="urn:microsoft.com/office/officeart/2005/8/layout/orgChart1"/>
    <dgm:cxn modelId="{2A0C0A18-71F0-4D80-A2F8-F1DEBAC2E97C}" type="presParOf" srcId="{CA4F7D88-A08A-4E3F-8480-B9C3E527AF94}" destId="{D52652BA-C2D4-4D5A-8676-02FB5EBC4A78}" srcOrd="0" destOrd="0" presId="urn:microsoft.com/office/officeart/2005/8/layout/orgChart1"/>
    <dgm:cxn modelId="{CF30C2F6-8A5E-44E6-8BB7-035FAD567A02}" type="presParOf" srcId="{CA4F7D88-A08A-4E3F-8480-B9C3E527AF94}" destId="{3A1AFDBB-FF6E-402C-96D3-E2DCD763B345}" srcOrd="1" destOrd="0" presId="urn:microsoft.com/office/officeart/2005/8/layout/orgChart1"/>
    <dgm:cxn modelId="{55F6E838-163E-4695-B4CB-B787FDD0794B}" type="presParOf" srcId="{6431844C-4EA0-43E5-AFA3-F29F5D45E21B}" destId="{508B0873-4206-49F7-AE3E-5A7A703DDB91}" srcOrd="1" destOrd="0" presId="urn:microsoft.com/office/officeart/2005/8/layout/orgChart1"/>
    <dgm:cxn modelId="{C897FA93-FBBB-47FF-8DB4-042BDD8B17AC}" type="presParOf" srcId="{6431844C-4EA0-43E5-AFA3-F29F5D45E21B}" destId="{5D607098-0D87-4DCF-BC72-18DCBBE6FC58}" srcOrd="2" destOrd="0" presId="urn:microsoft.com/office/officeart/2005/8/layout/orgChart1"/>
    <dgm:cxn modelId="{4343F9DC-A10C-40C4-8A4E-915D7EA3B5F4}" type="presParOf" srcId="{28146462-22DA-4116-A7F3-7DE0D1B492AA}" destId="{E31EBB5B-5E6C-48FC-BD81-FBAD2D1E5FE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565A28E-9D68-4A4B-96EB-5D033F479F3A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802FB8B3-6A30-4777-B084-B5DF45FCECF0}">
      <dgm:prSet phldrT="[Text]" custT="1"/>
      <dgm:spPr/>
      <dgm:t>
        <a:bodyPr/>
        <a:lstStyle/>
        <a:p>
          <a:r>
            <a:rPr lang="en-GB" sz="4000" dirty="0"/>
            <a:t>Do first</a:t>
          </a:r>
        </a:p>
      </dgm:t>
    </dgm:pt>
    <dgm:pt modelId="{922A09EB-0C39-4781-9E4B-D322EBE4BCE3}" type="parTrans" cxnId="{0F9886CE-0D72-4F8D-A859-066333BBAD85}">
      <dgm:prSet/>
      <dgm:spPr/>
      <dgm:t>
        <a:bodyPr/>
        <a:lstStyle/>
        <a:p>
          <a:endParaRPr lang="en-GB"/>
        </a:p>
      </dgm:t>
    </dgm:pt>
    <dgm:pt modelId="{32A5AE22-4DA8-42E9-91C2-1F503C5D0ED1}" type="sibTrans" cxnId="{0F9886CE-0D72-4F8D-A859-066333BBAD85}">
      <dgm:prSet/>
      <dgm:spPr/>
      <dgm:t>
        <a:bodyPr/>
        <a:lstStyle/>
        <a:p>
          <a:endParaRPr lang="en-GB"/>
        </a:p>
      </dgm:t>
    </dgm:pt>
    <dgm:pt modelId="{DAD12B33-EFB4-40B3-8E15-656E54110A83}">
      <dgm:prSet phldrT="[Text]" custT="1"/>
      <dgm:spPr/>
      <dgm:t>
        <a:bodyPr/>
        <a:lstStyle/>
        <a:p>
          <a:r>
            <a:rPr lang="en-GB" sz="4000" dirty="0"/>
            <a:t>‘To do’ list</a:t>
          </a:r>
        </a:p>
      </dgm:t>
    </dgm:pt>
    <dgm:pt modelId="{8FBE2023-FE2D-4ADF-A2B3-13094A133468}" type="parTrans" cxnId="{D81C02BF-E20F-4B1B-B7EF-A0B5DCF2BDA0}">
      <dgm:prSet/>
      <dgm:spPr/>
      <dgm:t>
        <a:bodyPr/>
        <a:lstStyle/>
        <a:p>
          <a:endParaRPr lang="en-GB"/>
        </a:p>
      </dgm:t>
    </dgm:pt>
    <dgm:pt modelId="{4DF5F014-E030-4C92-B719-371C3F7ACAAB}" type="sibTrans" cxnId="{D81C02BF-E20F-4B1B-B7EF-A0B5DCF2BDA0}">
      <dgm:prSet/>
      <dgm:spPr/>
      <dgm:t>
        <a:bodyPr/>
        <a:lstStyle/>
        <a:p>
          <a:endParaRPr lang="en-GB"/>
        </a:p>
      </dgm:t>
    </dgm:pt>
    <dgm:pt modelId="{DB434183-049C-4568-A0FD-E2BA34B6762F}">
      <dgm:prSet phldrT="[Text]" custT="1"/>
      <dgm:spPr/>
      <dgm:t>
        <a:bodyPr/>
        <a:lstStyle/>
        <a:p>
          <a:r>
            <a:rPr lang="en-GB" sz="4000" dirty="0"/>
            <a:t>Delegate</a:t>
          </a:r>
          <a:endParaRPr lang="en-GB" sz="4600" dirty="0"/>
        </a:p>
      </dgm:t>
    </dgm:pt>
    <dgm:pt modelId="{547A8964-4E67-4901-A504-F2E46F2D1175}" type="parTrans" cxnId="{E10138CD-83E4-40DE-BE5D-65E4E078261B}">
      <dgm:prSet/>
      <dgm:spPr/>
      <dgm:t>
        <a:bodyPr/>
        <a:lstStyle/>
        <a:p>
          <a:endParaRPr lang="en-GB"/>
        </a:p>
      </dgm:t>
    </dgm:pt>
    <dgm:pt modelId="{A36DDCA8-FC08-4053-B887-A192B86BC7A2}" type="sibTrans" cxnId="{E10138CD-83E4-40DE-BE5D-65E4E078261B}">
      <dgm:prSet/>
      <dgm:spPr/>
      <dgm:t>
        <a:bodyPr/>
        <a:lstStyle/>
        <a:p>
          <a:endParaRPr lang="en-GB"/>
        </a:p>
      </dgm:t>
    </dgm:pt>
    <dgm:pt modelId="{51D70A55-BD6C-4D36-B01F-E5199F5FF8C4}">
      <dgm:prSet phldrT="[Text]" custT="1"/>
      <dgm:spPr/>
      <dgm:t>
        <a:bodyPr/>
        <a:lstStyle/>
        <a:p>
          <a:r>
            <a:rPr lang="en-GB" sz="4000" dirty="0"/>
            <a:t>Dump</a:t>
          </a:r>
          <a:endParaRPr lang="en-GB" sz="4600" dirty="0"/>
        </a:p>
      </dgm:t>
    </dgm:pt>
    <dgm:pt modelId="{B6AEB1F9-B3F6-4B53-80A5-0C9BB7FCAC39}" type="parTrans" cxnId="{93678B8D-7EE8-4502-AD6F-F706C1EB9051}">
      <dgm:prSet/>
      <dgm:spPr/>
      <dgm:t>
        <a:bodyPr/>
        <a:lstStyle/>
        <a:p>
          <a:endParaRPr lang="en-GB"/>
        </a:p>
      </dgm:t>
    </dgm:pt>
    <dgm:pt modelId="{C105C153-51BD-4CD0-AEEF-A985113A2E81}" type="sibTrans" cxnId="{93678B8D-7EE8-4502-AD6F-F706C1EB9051}">
      <dgm:prSet/>
      <dgm:spPr/>
      <dgm:t>
        <a:bodyPr/>
        <a:lstStyle/>
        <a:p>
          <a:endParaRPr lang="en-GB"/>
        </a:p>
      </dgm:t>
    </dgm:pt>
    <dgm:pt modelId="{9C3B668F-D2EA-4DE8-BC99-E0A8560F0CA5}">
      <dgm:prSet phldrT="[Text]"/>
      <dgm:spPr/>
      <dgm:t>
        <a:bodyPr/>
        <a:lstStyle/>
        <a:p>
          <a:endParaRPr lang="en-GB" dirty="0"/>
        </a:p>
      </dgm:t>
    </dgm:pt>
    <dgm:pt modelId="{74ED9818-390E-4ABC-A4D6-84F3CA9A14FC}" type="sibTrans" cxnId="{D404B813-8AE3-4805-BEBD-AFC3F48449C0}">
      <dgm:prSet/>
      <dgm:spPr/>
      <dgm:t>
        <a:bodyPr/>
        <a:lstStyle/>
        <a:p>
          <a:endParaRPr lang="en-GB"/>
        </a:p>
      </dgm:t>
    </dgm:pt>
    <dgm:pt modelId="{17BAC715-F548-4EAC-83DF-C6164DD154A0}" type="parTrans" cxnId="{D404B813-8AE3-4805-BEBD-AFC3F48449C0}">
      <dgm:prSet/>
      <dgm:spPr/>
      <dgm:t>
        <a:bodyPr/>
        <a:lstStyle/>
        <a:p>
          <a:endParaRPr lang="en-GB"/>
        </a:p>
      </dgm:t>
    </dgm:pt>
    <dgm:pt modelId="{4F1EE671-FD17-4EBD-9C0D-08BFE78E9873}" type="pres">
      <dgm:prSet presAssocID="{6565A28E-9D68-4A4B-96EB-5D033F479F3A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7EB266B-D4CF-4992-AFC9-FC8956119F3E}" type="pres">
      <dgm:prSet presAssocID="{6565A28E-9D68-4A4B-96EB-5D033F479F3A}" presName="matrix" presStyleCnt="0"/>
      <dgm:spPr/>
    </dgm:pt>
    <dgm:pt modelId="{DF6AED9D-8DA3-4527-A9FE-C08AB887392E}" type="pres">
      <dgm:prSet presAssocID="{6565A28E-9D68-4A4B-96EB-5D033F479F3A}" presName="tile1" presStyleLbl="node1" presStyleIdx="0" presStyleCnt="4"/>
      <dgm:spPr/>
    </dgm:pt>
    <dgm:pt modelId="{37825361-30F5-41D8-8AAF-2D62E783D19B}" type="pres">
      <dgm:prSet presAssocID="{6565A28E-9D68-4A4B-96EB-5D033F479F3A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EB56BAFF-5642-4B48-8505-BEAE990B1755}" type="pres">
      <dgm:prSet presAssocID="{6565A28E-9D68-4A4B-96EB-5D033F479F3A}" presName="tile2" presStyleLbl="node1" presStyleIdx="1" presStyleCnt="4"/>
      <dgm:spPr/>
    </dgm:pt>
    <dgm:pt modelId="{40A9252B-9281-474E-B9F9-D69996F4DFF8}" type="pres">
      <dgm:prSet presAssocID="{6565A28E-9D68-4A4B-96EB-5D033F479F3A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420173E9-B283-4A87-AC42-4CA0A9A37F8A}" type="pres">
      <dgm:prSet presAssocID="{6565A28E-9D68-4A4B-96EB-5D033F479F3A}" presName="tile3" presStyleLbl="node1" presStyleIdx="2" presStyleCnt="4"/>
      <dgm:spPr/>
    </dgm:pt>
    <dgm:pt modelId="{2F9902D5-0088-41DB-A741-F4ED5FD089D1}" type="pres">
      <dgm:prSet presAssocID="{6565A28E-9D68-4A4B-96EB-5D033F479F3A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3FB5D453-5BB8-4900-AFCA-C121BCC45AA1}" type="pres">
      <dgm:prSet presAssocID="{6565A28E-9D68-4A4B-96EB-5D033F479F3A}" presName="tile4" presStyleLbl="node1" presStyleIdx="3" presStyleCnt="4"/>
      <dgm:spPr/>
    </dgm:pt>
    <dgm:pt modelId="{39F6FBCA-CAD1-4848-992C-EDACAF7688C3}" type="pres">
      <dgm:prSet presAssocID="{6565A28E-9D68-4A4B-96EB-5D033F479F3A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B3DE5D45-453C-4B2B-BFAE-2D28E2F6DA7F}" type="pres">
      <dgm:prSet presAssocID="{6565A28E-9D68-4A4B-96EB-5D033F479F3A}" presName="centerTile" presStyleLbl="fgShp" presStyleIdx="0" presStyleCnt="1" custFlipVert="1" custScaleX="17962" custScaleY="24565">
        <dgm:presLayoutVars>
          <dgm:chMax val="0"/>
          <dgm:chPref val="0"/>
        </dgm:presLayoutVars>
      </dgm:prSet>
      <dgm:spPr/>
    </dgm:pt>
  </dgm:ptLst>
  <dgm:cxnLst>
    <dgm:cxn modelId="{373AD709-BAB6-4BE2-9B0C-07FF4621DC74}" type="presOf" srcId="{802FB8B3-6A30-4777-B084-B5DF45FCECF0}" destId="{DF6AED9D-8DA3-4527-A9FE-C08AB887392E}" srcOrd="0" destOrd="0" presId="urn:microsoft.com/office/officeart/2005/8/layout/matrix1"/>
    <dgm:cxn modelId="{ABD17F0A-C3E8-4BB6-BBA3-5E0DDE1C09E8}" type="presOf" srcId="{6565A28E-9D68-4A4B-96EB-5D033F479F3A}" destId="{4F1EE671-FD17-4EBD-9C0D-08BFE78E9873}" srcOrd="0" destOrd="0" presId="urn:microsoft.com/office/officeart/2005/8/layout/matrix1"/>
    <dgm:cxn modelId="{02B3420C-D982-4D5C-83FA-A30A3F25B768}" type="presOf" srcId="{DAD12B33-EFB4-40B3-8E15-656E54110A83}" destId="{40A9252B-9281-474E-B9F9-D69996F4DFF8}" srcOrd="1" destOrd="0" presId="urn:microsoft.com/office/officeart/2005/8/layout/matrix1"/>
    <dgm:cxn modelId="{D404B813-8AE3-4805-BEBD-AFC3F48449C0}" srcId="{6565A28E-9D68-4A4B-96EB-5D033F479F3A}" destId="{9C3B668F-D2EA-4DE8-BC99-E0A8560F0CA5}" srcOrd="0" destOrd="0" parTransId="{17BAC715-F548-4EAC-83DF-C6164DD154A0}" sibTransId="{74ED9818-390E-4ABC-A4D6-84F3CA9A14FC}"/>
    <dgm:cxn modelId="{00EB1018-12B8-4023-97FE-23DE705D91EB}" type="presOf" srcId="{DB434183-049C-4568-A0FD-E2BA34B6762F}" destId="{2F9902D5-0088-41DB-A741-F4ED5FD089D1}" srcOrd="1" destOrd="0" presId="urn:microsoft.com/office/officeart/2005/8/layout/matrix1"/>
    <dgm:cxn modelId="{9C357324-FC10-4A51-9363-6717E68AA21D}" type="presOf" srcId="{802FB8B3-6A30-4777-B084-B5DF45FCECF0}" destId="{37825361-30F5-41D8-8AAF-2D62E783D19B}" srcOrd="1" destOrd="0" presId="urn:microsoft.com/office/officeart/2005/8/layout/matrix1"/>
    <dgm:cxn modelId="{F01B0C4D-B72A-4832-80A9-5FFE753746E0}" type="presOf" srcId="{DAD12B33-EFB4-40B3-8E15-656E54110A83}" destId="{EB56BAFF-5642-4B48-8505-BEAE990B1755}" srcOrd="0" destOrd="0" presId="urn:microsoft.com/office/officeart/2005/8/layout/matrix1"/>
    <dgm:cxn modelId="{66871457-D453-46B0-A359-7023C773FC7F}" type="presOf" srcId="{51D70A55-BD6C-4D36-B01F-E5199F5FF8C4}" destId="{39F6FBCA-CAD1-4848-992C-EDACAF7688C3}" srcOrd="1" destOrd="0" presId="urn:microsoft.com/office/officeart/2005/8/layout/matrix1"/>
    <dgm:cxn modelId="{93678B8D-7EE8-4502-AD6F-F706C1EB9051}" srcId="{9C3B668F-D2EA-4DE8-BC99-E0A8560F0CA5}" destId="{51D70A55-BD6C-4D36-B01F-E5199F5FF8C4}" srcOrd="3" destOrd="0" parTransId="{B6AEB1F9-B3F6-4B53-80A5-0C9BB7FCAC39}" sibTransId="{C105C153-51BD-4CD0-AEEF-A985113A2E81}"/>
    <dgm:cxn modelId="{6BCD4D95-D89E-4EBD-BDD9-593FAE1DD1FD}" type="presOf" srcId="{51D70A55-BD6C-4D36-B01F-E5199F5FF8C4}" destId="{3FB5D453-5BB8-4900-AFCA-C121BCC45AA1}" srcOrd="0" destOrd="0" presId="urn:microsoft.com/office/officeart/2005/8/layout/matrix1"/>
    <dgm:cxn modelId="{4F6632AC-075B-4B61-8AA3-CF07C149E765}" type="presOf" srcId="{9C3B668F-D2EA-4DE8-BC99-E0A8560F0CA5}" destId="{B3DE5D45-453C-4B2B-BFAE-2D28E2F6DA7F}" srcOrd="0" destOrd="0" presId="urn:microsoft.com/office/officeart/2005/8/layout/matrix1"/>
    <dgm:cxn modelId="{D81C02BF-E20F-4B1B-B7EF-A0B5DCF2BDA0}" srcId="{9C3B668F-D2EA-4DE8-BC99-E0A8560F0CA5}" destId="{DAD12B33-EFB4-40B3-8E15-656E54110A83}" srcOrd="1" destOrd="0" parTransId="{8FBE2023-FE2D-4ADF-A2B3-13094A133468}" sibTransId="{4DF5F014-E030-4C92-B719-371C3F7ACAAB}"/>
    <dgm:cxn modelId="{E10138CD-83E4-40DE-BE5D-65E4E078261B}" srcId="{9C3B668F-D2EA-4DE8-BC99-E0A8560F0CA5}" destId="{DB434183-049C-4568-A0FD-E2BA34B6762F}" srcOrd="2" destOrd="0" parTransId="{547A8964-4E67-4901-A504-F2E46F2D1175}" sibTransId="{A36DDCA8-FC08-4053-B887-A192B86BC7A2}"/>
    <dgm:cxn modelId="{0F9886CE-0D72-4F8D-A859-066333BBAD85}" srcId="{9C3B668F-D2EA-4DE8-BC99-E0A8560F0CA5}" destId="{802FB8B3-6A30-4777-B084-B5DF45FCECF0}" srcOrd="0" destOrd="0" parTransId="{922A09EB-0C39-4781-9E4B-D322EBE4BCE3}" sibTransId="{32A5AE22-4DA8-42E9-91C2-1F503C5D0ED1}"/>
    <dgm:cxn modelId="{24CECDD2-318F-42A3-9ECD-C140FA18FAC8}" type="presOf" srcId="{DB434183-049C-4568-A0FD-E2BA34B6762F}" destId="{420173E9-B283-4A87-AC42-4CA0A9A37F8A}" srcOrd="0" destOrd="0" presId="urn:microsoft.com/office/officeart/2005/8/layout/matrix1"/>
    <dgm:cxn modelId="{A1FF82E3-B7D9-49FA-8539-3E8FD2E495D6}" type="presParOf" srcId="{4F1EE671-FD17-4EBD-9C0D-08BFE78E9873}" destId="{77EB266B-D4CF-4992-AFC9-FC8956119F3E}" srcOrd="0" destOrd="0" presId="urn:microsoft.com/office/officeart/2005/8/layout/matrix1"/>
    <dgm:cxn modelId="{D2B454C2-88AA-4806-A957-1B821667D20C}" type="presParOf" srcId="{77EB266B-D4CF-4992-AFC9-FC8956119F3E}" destId="{DF6AED9D-8DA3-4527-A9FE-C08AB887392E}" srcOrd="0" destOrd="0" presId="urn:microsoft.com/office/officeart/2005/8/layout/matrix1"/>
    <dgm:cxn modelId="{A339A2F6-7631-4F45-9491-E1C969C94559}" type="presParOf" srcId="{77EB266B-D4CF-4992-AFC9-FC8956119F3E}" destId="{37825361-30F5-41D8-8AAF-2D62E783D19B}" srcOrd="1" destOrd="0" presId="urn:microsoft.com/office/officeart/2005/8/layout/matrix1"/>
    <dgm:cxn modelId="{28A23C96-7AC2-43BC-B42B-0D43DCA1E656}" type="presParOf" srcId="{77EB266B-D4CF-4992-AFC9-FC8956119F3E}" destId="{EB56BAFF-5642-4B48-8505-BEAE990B1755}" srcOrd="2" destOrd="0" presId="urn:microsoft.com/office/officeart/2005/8/layout/matrix1"/>
    <dgm:cxn modelId="{5E48E90D-EAD3-4E39-B9DE-17ABAD6E9CD5}" type="presParOf" srcId="{77EB266B-D4CF-4992-AFC9-FC8956119F3E}" destId="{40A9252B-9281-474E-B9F9-D69996F4DFF8}" srcOrd="3" destOrd="0" presId="urn:microsoft.com/office/officeart/2005/8/layout/matrix1"/>
    <dgm:cxn modelId="{B91B00E2-2123-44E7-82BB-0351D21E1824}" type="presParOf" srcId="{77EB266B-D4CF-4992-AFC9-FC8956119F3E}" destId="{420173E9-B283-4A87-AC42-4CA0A9A37F8A}" srcOrd="4" destOrd="0" presId="urn:microsoft.com/office/officeart/2005/8/layout/matrix1"/>
    <dgm:cxn modelId="{090C5693-E632-40B4-9163-34BA1078D906}" type="presParOf" srcId="{77EB266B-D4CF-4992-AFC9-FC8956119F3E}" destId="{2F9902D5-0088-41DB-A741-F4ED5FD089D1}" srcOrd="5" destOrd="0" presId="urn:microsoft.com/office/officeart/2005/8/layout/matrix1"/>
    <dgm:cxn modelId="{EBC56F4D-032A-429C-A944-7FD1F2ED8255}" type="presParOf" srcId="{77EB266B-D4CF-4992-AFC9-FC8956119F3E}" destId="{3FB5D453-5BB8-4900-AFCA-C121BCC45AA1}" srcOrd="6" destOrd="0" presId="urn:microsoft.com/office/officeart/2005/8/layout/matrix1"/>
    <dgm:cxn modelId="{6F781FF0-EFDA-491E-8075-F21EA8296A06}" type="presParOf" srcId="{77EB266B-D4CF-4992-AFC9-FC8956119F3E}" destId="{39F6FBCA-CAD1-4848-992C-EDACAF7688C3}" srcOrd="7" destOrd="0" presId="urn:microsoft.com/office/officeart/2005/8/layout/matrix1"/>
    <dgm:cxn modelId="{5861811C-E813-43E7-876A-4FC008C41714}" type="presParOf" srcId="{4F1EE671-FD17-4EBD-9C0D-08BFE78E9873}" destId="{B3DE5D45-453C-4B2B-BFAE-2D28E2F6DA7F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0B9E828-094E-4FB8-8EEC-3A45DE60A05E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B83711A-8CD5-4604-83FE-98377BA5BF0F}">
      <dgm:prSet custT="1"/>
      <dgm:spPr/>
      <dgm:t>
        <a:bodyPr/>
        <a:lstStyle/>
        <a:p>
          <a:r>
            <a:rPr lang="en-GB" sz="1800" dirty="0"/>
            <a:t>Clear goal</a:t>
          </a:r>
        </a:p>
      </dgm:t>
    </dgm:pt>
    <dgm:pt modelId="{7E43D8E1-95E9-4B0F-8FD2-57287811BF5F}" type="parTrans" cxnId="{62977100-FA19-469B-A610-AA71286061C9}">
      <dgm:prSet/>
      <dgm:spPr/>
      <dgm:t>
        <a:bodyPr/>
        <a:lstStyle/>
        <a:p>
          <a:endParaRPr lang="en-GB"/>
        </a:p>
      </dgm:t>
    </dgm:pt>
    <dgm:pt modelId="{C8572222-A988-4862-88D2-4E15293F7DD8}" type="sibTrans" cxnId="{62977100-FA19-469B-A610-AA71286061C9}">
      <dgm:prSet/>
      <dgm:spPr/>
      <dgm:t>
        <a:bodyPr/>
        <a:lstStyle/>
        <a:p>
          <a:endParaRPr lang="en-GB" sz="1800"/>
        </a:p>
      </dgm:t>
    </dgm:pt>
    <dgm:pt modelId="{83F230A6-8935-42FD-B5DD-5AD5D4D352EA}">
      <dgm:prSet custT="1"/>
      <dgm:spPr/>
      <dgm:t>
        <a:bodyPr/>
        <a:lstStyle/>
        <a:p>
          <a:r>
            <a:rPr lang="en-GB" sz="1800" dirty="0"/>
            <a:t>Plan, not script</a:t>
          </a:r>
        </a:p>
      </dgm:t>
    </dgm:pt>
    <dgm:pt modelId="{D9C8FE8C-319F-4F76-94DF-784AD336F1E4}" type="parTrans" cxnId="{1C817E76-8433-402C-BC67-AEA7AB4AA11B}">
      <dgm:prSet/>
      <dgm:spPr/>
      <dgm:t>
        <a:bodyPr/>
        <a:lstStyle/>
        <a:p>
          <a:endParaRPr lang="en-GB"/>
        </a:p>
      </dgm:t>
    </dgm:pt>
    <dgm:pt modelId="{88C89574-6D4D-4426-9995-7637CB17AC6F}" type="sibTrans" cxnId="{1C817E76-8433-402C-BC67-AEA7AB4AA11B}">
      <dgm:prSet/>
      <dgm:spPr/>
      <dgm:t>
        <a:bodyPr/>
        <a:lstStyle/>
        <a:p>
          <a:endParaRPr lang="en-GB" sz="1800"/>
        </a:p>
      </dgm:t>
    </dgm:pt>
    <dgm:pt modelId="{33B0D777-3F46-4B59-8134-7FDF6F1C9E03}">
      <dgm:prSet custT="1"/>
      <dgm:spPr/>
      <dgm:t>
        <a:bodyPr/>
        <a:lstStyle/>
        <a:p>
          <a:r>
            <a:rPr lang="en-GB" sz="1800" dirty="0"/>
            <a:t>Take on other view</a:t>
          </a:r>
        </a:p>
      </dgm:t>
    </dgm:pt>
    <dgm:pt modelId="{C69A612B-7ABF-4B55-97C9-D1FB0ECFE9EC}" type="parTrans" cxnId="{DCF483D9-7EDC-42E8-B82B-2750DBF9B4E5}">
      <dgm:prSet/>
      <dgm:spPr/>
      <dgm:t>
        <a:bodyPr/>
        <a:lstStyle/>
        <a:p>
          <a:endParaRPr lang="en-GB"/>
        </a:p>
      </dgm:t>
    </dgm:pt>
    <dgm:pt modelId="{B453B3BB-DCAC-475A-966E-8439C50A8795}" type="sibTrans" cxnId="{DCF483D9-7EDC-42E8-B82B-2750DBF9B4E5}">
      <dgm:prSet/>
      <dgm:spPr/>
      <dgm:t>
        <a:bodyPr/>
        <a:lstStyle/>
        <a:p>
          <a:endParaRPr lang="en-GB" sz="1800"/>
        </a:p>
      </dgm:t>
    </dgm:pt>
    <dgm:pt modelId="{C0146848-B68F-4964-A6EF-1D7A3D6AA142}">
      <dgm:prSet custT="1"/>
      <dgm:spPr/>
      <dgm:t>
        <a:bodyPr/>
        <a:lstStyle/>
        <a:p>
          <a:r>
            <a:rPr lang="en-GB" sz="1800" dirty="0"/>
            <a:t>Slow pace, </a:t>
          </a:r>
          <a:r>
            <a:rPr lang="en-GB" sz="1800" i="1" dirty="0"/>
            <a:t>listen</a:t>
          </a:r>
          <a:endParaRPr lang="en-GB" sz="1800" dirty="0"/>
        </a:p>
      </dgm:t>
    </dgm:pt>
    <dgm:pt modelId="{82FBAD92-5CD4-4867-8F59-A1711A682906}" type="parTrans" cxnId="{86620DAF-BCD6-4554-BD20-A63647EA90D8}">
      <dgm:prSet/>
      <dgm:spPr/>
      <dgm:t>
        <a:bodyPr/>
        <a:lstStyle/>
        <a:p>
          <a:endParaRPr lang="en-GB"/>
        </a:p>
      </dgm:t>
    </dgm:pt>
    <dgm:pt modelId="{95B2C548-C6D0-46C1-AD23-46984118AF8A}" type="sibTrans" cxnId="{86620DAF-BCD6-4554-BD20-A63647EA90D8}">
      <dgm:prSet/>
      <dgm:spPr/>
      <dgm:t>
        <a:bodyPr/>
        <a:lstStyle/>
        <a:p>
          <a:endParaRPr lang="en-GB" sz="1800"/>
        </a:p>
      </dgm:t>
    </dgm:pt>
    <dgm:pt modelId="{408E2EC2-2A61-40FB-A8A6-6851F1B188F6}">
      <dgm:prSet custT="1"/>
      <dgm:spPr/>
      <dgm:t>
        <a:bodyPr/>
        <a:lstStyle/>
        <a:p>
          <a:r>
            <a:rPr lang="en-GB" sz="1800" dirty="0"/>
            <a:t>Offer alternative solution</a:t>
          </a:r>
        </a:p>
      </dgm:t>
    </dgm:pt>
    <dgm:pt modelId="{0F07DD7D-835B-4AAF-BD6E-E26344E4E46B}" type="parTrans" cxnId="{E6BBEA02-2AA2-4218-B531-01F762F97A91}">
      <dgm:prSet/>
      <dgm:spPr/>
      <dgm:t>
        <a:bodyPr/>
        <a:lstStyle/>
        <a:p>
          <a:endParaRPr lang="en-GB"/>
        </a:p>
      </dgm:t>
    </dgm:pt>
    <dgm:pt modelId="{E610E0A1-D609-41E3-A301-A757D9F4EA6E}" type="sibTrans" cxnId="{E6BBEA02-2AA2-4218-B531-01F762F97A91}">
      <dgm:prSet/>
      <dgm:spPr/>
      <dgm:t>
        <a:bodyPr/>
        <a:lstStyle/>
        <a:p>
          <a:endParaRPr lang="en-GB" sz="1800"/>
        </a:p>
      </dgm:t>
    </dgm:pt>
    <dgm:pt modelId="{44E20587-7160-4744-8750-E6D17DFC5784}">
      <dgm:prSet custT="1"/>
      <dgm:spPr/>
      <dgm:t>
        <a:bodyPr/>
        <a:lstStyle/>
        <a:p>
          <a:r>
            <a:rPr lang="en-GB" sz="1800" dirty="0"/>
            <a:t>Give something back?</a:t>
          </a:r>
        </a:p>
      </dgm:t>
    </dgm:pt>
    <dgm:pt modelId="{E9A53A77-B94E-44EE-BD53-5504EA5AF972}" type="parTrans" cxnId="{E261E2D8-C95C-4D61-87F3-710D99741BB6}">
      <dgm:prSet/>
      <dgm:spPr/>
      <dgm:t>
        <a:bodyPr/>
        <a:lstStyle/>
        <a:p>
          <a:endParaRPr lang="en-GB"/>
        </a:p>
      </dgm:t>
    </dgm:pt>
    <dgm:pt modelId="{BB44E125-A42D-4D7E-8519-F4530BCFD6DB}" type="sibTrans" cxnId="{E261E2D8-C95C-4D61-87F3-710D99741BB6}">
      <dgm:prSet/>
      <dgm:spPr/>
      <dgm:t>
        <a:bodyPr/>
        <a:lstStyle/>
        <a:p>
          <a:endParaRPr lang="en-GB" sz="1800"/>
        </a:p>
      </dgm:t>
    </dgm:pt>
    <dgm:pt modelId="{09BB745A-A518-408A-A219-4CCBF6A55B35}" type="pres">
      <dgm:prSet presAssocID="{80B9E828-094E-4FB8-8EEC-3A45DE60A05E}" presName="cycle" presStyleCnt="0">
        <dgm:presLayoutVars>
          <dgm:dir/>
          <dgm:resizeHandles val="exact"/>
        </dgm:presLayoutVars>
      </dgm:prSet>
      <dgm:spPr/>
    </dgm:pt>
    <dgm:pt modelId="{17F50B2D-CD8C-4493-9B59-68655C7DC39A}" type="pres">
      <dgm:prSet presAssocID="{AB83711A-8CD5-4604-83FE-98377BA5BF0F}" presName="node" presStyleLbl="node1" presStyleIdx="0" presStyleCnt="6">
        <dgm:presLayoutVars>
          <dgm:bulletEnabled val="1"/>
        </dgm:presLayoutVars>
      </dgm:prSet>
      <dgm:spPr/>
    </dgm:pt>
    <dgm:pt modelId="{305F1022-2BC8-4784-B0C6-4023D0D2FC4F}" type="pres">
      <dgm:prSet presAssocID="{AB83711A-8CD5-4604-83FE-98377BA5BF0F}" presName="spNode" presStyleCnt="0"/>
      <dgm:spPr/>
    </dgm:pt>
    <dgm:pt modelId="{AADB638A-D8A9-42DC-914C-EA3D4AF1C4FD}" type="pres">
      <dgm:prSet presAssocID="{C8572222-A988-4862-88D2-4E15293F7DD8}" presName="sibTrans" presStyleLbl="sibTrans1D1" presStyleIdx="0" presStyleCnt="6"/>
      <dgm:spPr/>
    </dgm:pt>
    <dgm:pt modelId="{3D671F7F-6151-4AB2-9FE7-5FE90B2F84C1}" type="pres">
      <dgm:prSet presAssocID="{83F230A6-8935-42FD-B5DD-5AD5D4D352EA}" presName="node" presStyleLbl="node1" presStyleIdx="1" presStyleCnt="6">
        <dgm:presLayoutVars>
          <dgm:bulletEnabled val="1"/>
        </dgm:presLayoutVars>
      </dgm:prSet>
      <dgm:spPr/>
    </dgm:pt>
    <dgm:pt modelId="{E63CEA28-6129-4987-A762-9F9D34AC554C}" type="pres">
      <dgm:prSet presAssocID="{83F230A6-8935-42FD-B5DD-5AD5D4D352EA}" presName="spNode" presStyleCnt="0"/>
      <dgm:spPr/>
    </dgm:pt>
    <dgm:pt modelId="{8B492623-F55B-4EC2-9E8A-C10F3B9774C2}" type="pres">
      <dgm:prSet presAssocID="{88C89574-6D4D-4426-9995-7637CB17AC6F}" presName="sibTrans" presStyleLbl="sibTrans1D1" presStyleIdx="1" presStyleCnt="6"/>
      <dgm:spPr/>
    </dgm:pt>
    <dgm:pt modelId="{CE653C95-33DA-47EC-ACE2-FBB4487235E4}" type="pres">
      <dgm:prSet presAssocID="{33B0D777-3F46-4B59-8134-7FDF6F1C9E03}" presName="node" presStyleLbl="node1" presStyleIdx="2" presStyleCnt="6">
        <dgm:presLayoutVars>
          <dgm:bulletEnabled val="1"/>
        </dgm:presLayoutVars>
      </dgm:prSet>
      <dgm:spPr/>
    </dgm:pt>
    <dgm:pt modelId="{0A85C78C-1170-42F6-835D-15B20C6C1EA0}" type="pres">
      <dgm:prSet presAssocID="{33B0D777-3F46-4B59-8134-7FDF6F1C9E03}" presName="spNode" presStyleCnt="0"/>
      <dgm:spPr/>
    </dgm:pt>
    <dgm:pt modelId="{A875B803-1443-40C6-AAF0-BE0BFE81A728}" type="pres">
      <dgm:prSet presAssocID="{B453B3BB-DCAC-475A-966E-8439C50A8795}" presName="sibTrans" presStyleLbl="sibTrans1D1" presStyleIdx="2" presStyleCnt="6"/>
      <dgm:spPr/>
    </dgm:pt>
    <dgm:pt modelId="{5028066F-C0CD-437A-8A4B-1425CDC79FFD}" type="pres">
      <dgm:prSet presAssocID="{C0146848-B68F-4964-A6EF-1D7A3D6AA142}" presName="node" presStyleLbl="node1" presStyleIdx="3" presStyleCnt="6">
        <dgm:presLayoutVars>
          <dgm:bulletEnabled val="1"/>
        </dgm:presLayoutVars>
      </dgm:prSet>
      <dgm:spPr/>
    </dgm:pt>
    <dgm:pt modelId="{22CFF42A-F387-41A0-8C9C-7374C21F139C}" type="pres">
      <dgm:prSet presAssocID="{C0146848-B68F-4964-A6EF-1D7A3D6AA142}" presName="spNode" presStyleCnt="0"/>
      <dgm:spPr/>
    </dgm:pt>
    <dgm:pt modelId="{6D82178A-10BA-42A7-ABA4-B219E2B19515}" type="pres">
      <dgm:prSet presAssocID="{95B2C548-C6D0-46C1-AD23-46984118AF8A}" presName="sibTrans" presStyleLbl="sibTrans1D1" presStyleIdx="3" presStyleCnt="6"/>
      <dgm:spPr/>
    </dgm:pt>
    <dgm:pt modelId="{123064E3-7797-4D08-9252-F426D240A269}" type="pres">
      <dgm:prSet presAssocID="{408E2EC2-2A61-40FB-A8A6-6851F1B188F6}" presName="node" presStyleLbl="node1" presStyleIdx="4" presStyleCnt="6">
        <dgm:presLayoutVars>
          <dgm:bulletEnabled val="1"/>
        </dgm:presLayoutVars>
      </dgm:prSet>
      <dgm:spPr/>
    </dgm:pt>
    <dgm:pt modelId="{959CD125-A3B6-4E6C-A721-26C1C48505D6}" type="pres">
      <dgm:prSet presAssocID="{408E2EC2-2A61-40FB-A8A6-6851F1B188F6}" presName="spNode" presStyleCnt="0"/>
      <dgm:spPr/>
    </dgm:pt>
    <dgm:pt modelId="{90CE4A13-3C2B-4311-8EED-CFD9D0A3FC2C}" type="pres">
      <dgm:prSet presAssocID="{E610E0A1-D609-41E3-A301-A757D9F4EA6E}" presName="sibTrans" presStyleLbl="sibTrans1D1" presStyleIdx="4" presStyleCnt="6"/>
      <dgm:spPr/>
    </dgm:pt>
    <dgm:pt modelId="{BCAAF7DD-7237-4971-8F5E-BA6939CA834B}" type="pres">
      <dgm:prSet presAssocID="{44E20587-7160-4744-8750-E6D17DFC5784}" presName="node" presStyleLbl="node1" presStyleIdx="5" presStyleCnt="6">
        <dgm:presLayoutVars>
          <dgm:bulletEnabled val="1"/>
        </dgm:presLayoutVars>
      </dgm:prSet>
      <dgm:spPr/>
    </dgm:pt>
    <dgm:pt modelId="{1295F96A-7EDF-4B0C-B681-EC28A3FA633A}" type="pres">
      <dgm:prSet presAssocID="{44E20587-7160-4744-8750-E6D17DFC5784}" presName="spNode" presStyleCnt="0"/>
      <dgm:spPr/>
    </dgm:pt>
    <dgm:pt modelId="{1A7FD122-34C1-448E-B97C-0420F784B1C5}" type="pres">
      <dgm:prSet presAssocID="{BB44E125-A42D-4D7E-8519-F4530BCFD6DB}" presName="sibTrans" presStyleLbl="sibTrans1D1" presStyleIdx="5" presStyleCnt="6"/>
      <dgm:spPr/>
    </dgm:pt>
  </dgm:ptLst>
  <dgm:cxnLst>
    <dgm:cxn modelId="{62977100-FA19-469B-A610-AA71286061C9}" srcId="{80B9E828-094E-4FB8-8EEC-3A45DE60A05E}" destId="{AB83711A-8CD5-4604-83FE-98377BA5BF0F}" srcOrd="0" destOrd="0" parTransId="{7E43D8E1-95E9-4B0F-8FD2-57287811BF5F}" sibTransId="{C8572222-A988-4862-88D2-4E15293F7DD8}"/>
    <dgm:cxn modelId="{E6BBEA02-2AA2-4218-B531-01F762F97A91}" srcId="{80B9E828-094E-4FB8-8EEC-3A45DE60A05E}" destId="{408E2EC2-2A61-40FB-A8A6-6851F1B188F6}" srcOrd="4" destOrd="0" parTransId="{0F07DD7D-835B-4AAF-BD6E-E26344E4E46B}" sibTransId="{E610E0A1-D609-41E3-A301-A757D9F4EA6E}"/>
    <dgm:cxn modelId="{CCCCFA12-A111-4025-ADBF-13F70D0060BC}" type="presOf" srcId="{C8572222-A988-4862-88D2-4E15293F7DD8}" destId="{AADB638A-D8A9-42DC-914C-EA3D4AF1C4FD}" srcOrd="0" destOrd="0" presId="urn:microsoft.com/office/officeart/2005/8/layout/cycle5"/>
    <dgm:cxn modelId="{BBB79720-E33C-4B1D-BE61-B6230AAF1A49}" type="presOf" srcId="{44E20587-7160-4744-8750-E6D17DFC5784}" destId="{BCAAF7DD-7237-4971-8F5E-BA6939CA834B}" srcOrd="0" destOrd="0" presId="urn:microsoft.com/office/officeart/2005/8/layout/cycle5"/>
    <dgm:cxn modelId="{16A6F02B-5162-4DE7-B876-0CE9A63F1AAE}" type="presOf" srcId="{408E2EC2-2A61-40FB-A8A6-6851F1B188F6}" destId="{123064E3-7797-4D08-9252-F426D240A269}" srcOrd="0" destOrd="0" presId="urn:microsoft.com/office/officeart/2005/8/layout/cycle5"/>
    <dgm:cxn modelId="{23FC5039-C5AC-4939-A7E5-228731D10E0D}" type="presOf" srcId="{BB44E125-A42D-4D7E-8519-F4530BCFD6DB}" destId="{1A7FD122-34C1-448E-B97C-0420F784B1C5}" srcOrd="0" destOrd="0" presId="urn:microsoft.com/office/officeart/2005/8/layout/cycle5"/>
    <dgm:cxn modelId="{EE6EFD66-4990-4AA1-B470-7FEEC1846B04}" type="presOf" srcId="{E610E0A1-D609-41E3-A301-A757D9F4EA6E}" destId="{90CE4A13-3C2B-4311-8EED-CFD9D0A3FC2C}" srcOrd="0" destOrd="0" presId="urn:microsoft.com/office/officeart/2005/8/layout/cycle5"/>
    <dgm:cxn modelId="{6BEAF870-3EA0-4438-B7C4-1018D656D94E}" type="presOf" srcId="{33B0D777-3F46-4B59-8134-7FDF6F1C9E03}" destId="{CE653C95-33DA-47EC-ACE2-FBB4487235E4}" srcOrd="0" destOrd="0" presId="urn:microsoft.com/office/officeart/2005/8/layout/cycle5"/>
    <dgm:cxn modelId="{1C817E76-8433-402C-BC67-AEA7AB4AA11B}" srcId="{80B9E828-094E-4FB8-8EEC-3A45DE60A05E}" destId="{83F230A6-8935-42FD-B5DD-5AD5D4D352EA}" srcOrd="1" destOrd="0" parTransId="{D9C8FE8C-319F-4F76-94DF-784AD336F1E4}" sibTransId="{88C89574-6D4D-4426-9995-7637CB17AC6F}"/>
    <dgm:cxn modelId="{B6F59578-D20B-40B9-B219-9F66B9806AA0}" type="presOf" srcId="{83F230A6-8935-42FD-B5DD-5AD5D4D352EA}" destId="{3D671F7F-6151-4AB2-9FE7-5FE90B2F84C1}" srcOrd="0" destOrd="0" presId="urn:microsoft.com/office/officeart/2005/8/layout/cycle5"/>
    <dgm:cxn modelId="{EBBAEB96-916E-41C4-B074-5FDC64971C31}" type="presOf" srcId="{AB83711A-8CD5-4604-83FE-98377BA5BF0F}" destId="{17F50B2D-CD8C-4493-9B59-68655C7DC39A}" srcOrd="0" destOrd="0" presId="urn:microsoft.com/office/officeart/2005/8/layout/cycle5"/>
    <dgm:cxn modelId="{C48CFF96-91C6-484A-82C0-2BDE2F837AA3}" type="presOf" srcId="{88C89574-6D4D-4426-9995-7637CB17AC6F}" destId="{8B492623-F55B-4EC2-9E8A-C10F3B9774C2}" srcOrd="0" destOrd="0" presId="urn:microsoft.com/office/officeart/2005/8/layout/cycle5"/>
    <dgm:cxn modelId="{86620DAF-BCD6-4554-BD20-A63647EA90D8}" srcId="{80B9E828-094E-4FB8-8EEC-3A45DE60A05E}" destId="{C0146848-B68F-4964-A6EF-1D7A3D6AA142}" srcOrd="3" destOrd="0" parTransId="{82FBAD92-5CD4-4867-8F59-A1711A682906}" sibTransId="{95B2C548-C6D0-46C1-AD23-46984118AF8A}"/>
    <dgm:cxn modelId="{128BA2B8-A7EF-4B46-B631-7B336D4A6FB9}" type="presOf" srcId="{B453B3BB-DCAC-475A-966E-8439C50A8795}" destId="{A875B803-1443-40C6-AAF0-BE0BFE81A728}" srcOrd="0" destOrd="0" presId="urn:microsoft.com/office/officeart/2005/8/layout/cycle5"/>
    <dgm:cxn modelId="{E261E2D8-C95C-4D61-87F3-710D99741BB6}" srcId="{80B9E828-094E-4FB8-8EEC-3A45DE60A05E}" destId="{44E20587-7160-4744-8750-E6D17DFC5784}" srcOrd="5" destOrd="0" parTransId="{E9A53A77-B94E-44EE-BD53-5504EA5AF972}" sibTransId="{BB44E125-A42D-4D7E-8519-F4530BCFD6DB}"/>
    <dgm:cxn modelId="{DCF483D9-7EDC-42E8-B82B-2750DBF9B4E5}" srcId="{80B9E828-094E-4FB8-8EEC-3A45DE60A05E}" destId="{33B0D777-3F46-4B59-8134-7FDF6F1C9E03}" srcOrd="2" destOrd="0" parTransId="{C69A612B-7ABF-4B55-97C9-D1FB0ECFE9EC}" sibTransId="{B453B3BB-DCAC-475A-966E-8439C50A8795}"/>
    <dgm:cxn modelId="{43CED2DF-7CF0-4550-B9F1-2B6DBDCEF4CC}" type="presOf" srcId="{80B9E828-094E-4FB8-8EEC-3A45DE60A05E}" destId="{09BB745A-A518-408A-A219-4CCBF6A55B35}" srcOrd="0" destOrd="0" presId="urn:microsoft.com/office/officeart/2005/8/layout/cycle5"/>
    <dgm:cxn modelId="{6D1CE1E4-1008-457D-BA22-11CB25E6B4A0}" type="presOf" srcId="{C0146848-B68F-4964-A6EF-1D7A3D6AA142}" destId="{5028066F-C0CD-437A-8A4B-1425CDC79FFD}" srcOrd="0" destOrd="0" presId="urn:microsoft.com/office/officeart/2005/8/layout/cycle5"/>
    <dgm:cxn modelId="{6DE43BEC-C2B3-4B25-A96F-5DEB83358D2D}" type="presOf" srcId="{95B2C548-C6D0-46C1-AD23-46984118AF8A}" destId="{6D82178A-10BA-42A7-ABA4-B219E2B19515}" srcOrd="0" destOrd="0" presId="urn:microsoft.com/office/officeart/2005/8/layout/cycle5"/>
    <dgm:cxn modelId="{34907E34-8093-4B29-8D6C-08CEA3F13A65}" type="presParOf" srcId="{09BB745A-A518-408A-A219-4CCBF6A55B35}" destId="{17F50B2D-CD8C-4493-9B59-68655C7DC39A}" srcOrd="0" destOrd="0" presId="urn:microsoft.com/office/officeart/2005/8/layout/cycle5"/>
    <dgm:cxn modelId="{2B44F20F-BB9A-43CA-B356-4281924E9419}" type="presParOf" srcId="{09BB745A-A518-408A-A219-4CCBF6A55B35}" destId="{305F1022-2BC8-4784-B0C6-4023D0D2FC4F}" srcOrd="1" destOrd="0" presId="urn:microsoft.com/office/officeart/2005/8/layout/cycle5"/>
    <dgm:cxn modelId="{B47AE209-CF06-4951-A378-3EB641D4B22E}" type="presParOf" srcId="{09BB745A-A518-408A-A219-4CCBF6A55B35}" destId="{AADB638A-D8A9-42DC-914C-EA3D4AF1C4FD}" srcOrd="2" destOrd="0" presId="urn:microsoft.com/office/officeart/2005/8/layout/cycle5"/>
    <dgm:cxn modelId="{303793B7-0E32-45E6-9B7A-6F1D0683FAE1}" type="presParOf" srcId="{09BB745A-A518-408A-A219-4CCBF6A55B35}" destId="{3D671F7F-6151-4AB2-9FE7-5FE90B2F84C1}" srcOrd="3" destOrd="0" presId="urn:microsoft.com/office/officeart/2005/8/layout/cycle5"/>
    <dgm:cxn modelId="{29CFBCC9-1F75-4C1F-BD36-26C682E7BEB7}" type="presParOf" srcId="{09BB745A-A518-408A-A219-4CCBF6A55B35}" destId="{E63CEA28-6129-4987-A762-9F9D34AC554C}" srcOrd="4" destOrd="0" presId="urn:microsoft.com/office/officeart/2005/8/layout/cycle5"/>
    <dgm:cxn modelId="{ABB20814-BC9B-4CD4-883E-D5CB31F449EF}" type="presParOf" srcId="{09BB745A-A518-408A-A219-4CCBF6A55B35}" destId="{8B492623-F55B-4EC2-9E8A-C10F3B9774C2}" srcOrd="5" destOrd="0" presId="urn:microsoft.com/office/officeart/2005/8/layout/cycle5"/>
    <dgm:cxn modelId="{9BDA32A5-57E9-4225-8419-7203B78D63B8}" type="presParOf" srcId="{09BB745A-A518-408A-A219-4CCBF6A55B35}" destId="{CE653C95-33DA-47EC-ACE2-FBB4487235E4}" srcOrd="6" destOrd="0" presId="urn:microsoft.com/office/officeart/2005/8/layout/cycle5"/>
    <dgm:cxn modelId="{0C20300C-A983-4712-9ACE-8DECFDFC01F1}" type="presParOf" srcId="{09BB745A-A518-408A-A219-4CCBF6A55B35}" destId="{0A85C78C-1170-42F6-835D-15B20C6C1EA0}" srcOrd="7" destOrd="0" presId="urn:microsoft.com/office/officeart/2005/8/layout/cycle5"/>
    <dgm:cxn modelId="{E1948A85-5B24-4D75-B528-96BBA3CD3312}" type="presParOf" srcId="{09BB745A-A518-408A-A219-4CCBF6A55B35}" destId="{A875B803-1443-40C6-AAF0-BE0BFE81A728}" srcOrd="8" destOrd="0" presId="urn:microsoft.com/office/officeart/2005/8/layout/cycle5"/>
    <dgm:cxn modelId="{C1657D76-ABD5-4BFC-98F0-FE3F2845C3E6}" type="presParOf" srcId="{09BB745A-A518-408A-A219-4CCBF6A55B35}" destId="{5028066F-C0CD-437A-8A4B-1425CDC79FFD}" srcOrd="9" destOrd="0" presId="urn:microsoft.com/office/officeart/2005/8/layout/cycle5"/>
    <dgm:cxn modelId="{392DBAA4-663F-4713-8FBB-9FDC622C2FE6}" type="presParOf" srcId="{09BB745A-A518-408A-A219-4CCBF6A55B35}" destId="{22CFF42A-F387-41A0-8C9C-7374C21F139C}" srcOrd="10" destOrd="0" presId="urn:microsoft.com/office/officeart/2005/8/layout/cycle5"/>
    <dgm:cxn modelId="{A91881B6-CD3A-4007-ADB2-C7DAE6C7F562}" type="presParOf" srcId="{09BB745A-A518-408A-A219-4CCBF6A55B35}" destId="{6D82178A-10BA-42A7-ABA4-B219E2B19515}" srcOrd="11" destOrd="0" presId="urn:microsoft.com/office/officeart/2005/8/layout/cycle5"/>
    <dgm:cxn modelId="{F080C793-3850-43B0-B588-2EC4D8625009}" type="presParOf" srcId="{09BB745A-A518-408A-A219-4CCBF6A55B35}" destId="{123064E3-7797-4D08-9252-F426D240A269}" srcOrd="12" destOrd="0" presId="urn:microsoft.com/office/officeart/2005/8/layout/cycle5"/>
    <dgm:cxn modelId="{8C7149A2-BDB8-4ADA-993E-F595573FD34C}" type="presParOf" srcId="{09BB745A-A518-408A-A219-4CCBF6A55B35}" destId="{959CD125-A3B6-4E6C-A721-26C1C48505D6}" srcOrd="13" destOrd="0" presId="urn:microsoft.com/office/officeart/2005/8/layout/cycle5"/>
    <dgm:cxn modelId="{1458BA8B-6A27-434D-B6BD-518E1CB3BD2D}" type="presParOf" srcId="{09BB745A-A518-408A-A219-4CCBF6A55B35}" destId="{90CE4A13-3C2B-4311-8EED-CFD9D0A3FC2C}" srcOrd="14" destOrd="0" presId="urn:microsoft.com/office/officeart/2005/8/layout/cycle5"/>
    <dgm:cxn modelId="{7CE8C623-8282-48C7-B8F9-4D9E895B66F2}" type="presParOf" srcId="{09BB745A-A518-408A-A219-4CCBF6A55B35}" destId="{BCAAF7DD-7237-4971-8F5E-BA6939CA834B}" srcOrd="15" destOrd="0" presId="urn:microsoft.com/office/officeart/2005/8/layout/cycle5"/>
    <dgm:cxn modelId="{2DE467B9-1241-4252-B0E8-2AAA16DA4EE2}" type="presParOf" srcId="{09BB745A-A518-408A-A219-4CCBF6A55B35}" destId="{1295F96A-7EDF-4B0C-B681-EC28A3FA633A}" srcOrd="16" destOrd="0" presId="urn:microsoft.com/office/officeart/2005/8/layout/cycle5"/>
    <dgm:cxn modelId="{D69809E1-4941-4468-A7D0-E9AF3815596D}" type="presParOf" srcId="{09BB745A-A518-408A-A219-4CCBF6A55B35}" destId="{1A7FD122-34C1-448E-B97C-0420F784B1C5}" srcOrd="17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DB28B3C-FA3A-48D8-9A0E-9C2AA2B5634D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B1538207-1442-4AB7-B3DA-E9D78E0A663C}">
      <dgm:prSet phldrT="[Text]"/>
      <dgm:spPr/>
      <dgm:t>
        <a:bodyPr/>
        <a:lstStyle/>
        <a:p>
          <a:r>
            <a:rPr lang="en-GB" dirty="0"/>
            <a:t>Planning</a:t>
          </a:r>
        </a:p>
      </dgm:t>
    </dgm:pt>
    <dgm:pt modelId="{815F6F3B-FFD3-4BD4-8BD5-29A46836B636}" type="parTrans" cxnId="{301DB3F3-9706-44C3-A251-187BBE60E520}">
      <dgm:prSet/>
      <dgm:spPr/>
      <dgm:t>
        <a:bodyPr/>
        <a:lstStyle/>
        <a:p>
          <a:endParaRPr lang="en-GB"/>
        </a:p>
      </dgm:t>
    </dgm:pt>
    <dgm:pt modelId="{9CBE6683-7A3D-445E-91D6-43BC248D068C}" type="sibTrans" cxnId="{301DB3F3-9706-44C3-A251-187BBE60E520}">
      <dgm:prSet/>
      <dgm:spPr/>
      <dgm:t>
        <a:bodyPr/>
        <a:lstStyle/>
        <a:p>
          <a:endParaRPr lang="en-GB"/>
        </a:p>
      </dgm:t>
    </dgm:pt>
    <dgm:pt modelId="{F04DF806-2A66-42E8-BAE4-5BEF9C77EC15}">
      <dgm:prSet phldrT="[Text]"/>
      <dgm:spPr/>
      <dgm:t>
        <a:bodyPr/>
        <a:lstStyle/>
        <a:p>
          <a:r>
            <a:rPr lang="en-GB" dirty="0"/>
            <a:t>What do I want them to learn?</a:t>
          </a:r>
        </a:p>
      </dgm:t>
    </dgm:pt>
    <dgm:pt modelId="{4236A7FD-2723-47D1-8B11-4FA6F0994B97}" type="parTrans" cxnId="{DBA6FD2C-E9CB-4916-8441-64E41FFA6A74}">
      <dgm:prSet/>
      <dgm:spPr/>
      <dgm:t>
        <a:bodyPr/>
        <a:lstStyle/>
        <a:p>
          <a:endParaRPr lang="en-GB"/>
        </a:p>
      </dgm:t>
    </dgm:pt>
    <dgm:pt modelId="{9CD57082-47E3-430D-93C0-0E6A0AE229F0}" type="sibTrans" cxnId="{DBA6FD2C-E9CB-4916-8441-64E41FFA6A74}">
      <dgm:prSet/>
      <dgm:spPr/>
      <dgm:t>
        <a:bodyPr/>
        <a:lstStyle/>
        <a:p>
          <a:endParaRPr lang="en-GB"/>
        </a:p>
      </dgm:t>
    </dgm:pt>
    <dgm:pt modelId="{DD8B0DCB-7ED1-45B6-851F-F970F20B5DDD}">
      <dgm:prSet phldrT="[Text]"/>
      <dgm:spPr/>
      <dgm:t>
        <a:bodyPr/>
        <a:lstStyle/>
        <a:p>
          <a:r>
            <a:rPr lang="en-GB" dirty="0"/>
            <a:t>What is the intended outcome of the lesson (know/do)?</a:t>
          </a:r>
        </a:p>
      </dgm:t>
    </dgm:pt>
    <dgm:pt modelId="{9C68AAC2-2673-4BF4-AF61-C01B87E11C31}" type="parTrans" cxnId="{4147B3DB-D5BE-415E-AE96-9BF91CBE855E}">
      <dgm:prSet/>
      <dgm:spPr/>
      <dgm:t>
        <a:bodyPr/>
        <a:lstStyle/>
        <a:p>
          <a:endParaRPr lang="en-GB"/>
        </a:p>
      </dgm:t>
    </dgm:pt>
    <dgm:pt modelId="{B46F98E6-DDD9-41C6-BE8A-4ED14C3D6DA3}" type="sibTrans" cxnId="{4147B3DB-D5BE-415E-AE96-9BF91CBE855E}">
      <dgm:prSet/>
      <dgm:spPr/>
      <dgm:t>
        <a:bodyPr/>
        <a:lstStyle/>
        <a:p>
          <a:endParaRPr lang="en-GB"/>
        </a:p>
      </dgm:t>
    </dgm:pt>
    <dgm:pt modelId="{C990ED03-0E7C-4D1E-9D74-DA2D052CF1BC}">
      <dgm:prSet phldrT="[Text]"/>
      <dgm:spPr/>
      <dgm:t>
        <a:bodyPr/>
        <a:lstStyle/>
        <a:p>
          <a:r>
            <a:rPr lang="en-GB" dirty="0"/>
            <a:t>Teaching/Differentiation</a:t>
          </a:r>
        </a:p>
      </dgm:t>
    </dgm:pt>
    <dgm:pt modelId="{5F9F890C-9227-47A8-8655-9E1DE6FB92AB}" type="parTrans" cxnId="{EC75E71A-4302-453E-B30E-8BB347428B68}">
      <dgm:prSet/>
      <dgm:spPr/>
      <dgm:t>
        <a:bodyPr/>
        <a:lstStyle/>
        <a:p>
          <a:endParaRPr lang="en-GB"/>
        </a:p>
      </dgm:t>
    </dgm:pt>
    <dgm:pt modelId="{4ADCB421-B4CA-4126-A05F-CBA5A6197301}" type="sibTrans" cxnId="{EC75E71A-4302-453E-B30E-8BB347428B68}">
      <dgm:prSet/>
      <dgm:spPr/>
      <dgm:t>
        <a:bodyPr/>
        <a:lstStyle/>
        <a:p>
          <a:endParaRPr lang="en-GB"/>
        </a:p>
      </dgm:t>
    </dgm:pt>
    <dgm:pt modelId="{F7F3B8FD-321D-4337-81DE-D606189E334A}">
      <dgm:prSet phldrT="[Text]"/>
      <dgm:spPr/>
      <dgm:t>
        <a:bodyPr/>
        <a:lstStyle/>
        <a:p>
          <a:r>
            <a:rPr lang="en-GB" dirty="0"/>
            <a:t>Who does most of the work?</a:t>
          </a:r>
        </a:p>
      </dgm:t>
    </dgm:pt>
    <dgm:pt modelId="{5DB23C93-73E9-48B5-BDBB-48CF33BB88AF}" type="parTrans" cxnId="{0A07C93F-BABB-4F4A-BF0E-379FA6F9A949}">
      <dgm:prSet/>
      <dgm:spPr/>
      <dgm:t>
        <a:bodyPr/>
        <a:lstStyle/>
        <a:p>
          <a:endParaRPr lang="en-GB"/>
        </a:p>
      </dgm:t>
    </dgm:pt>
    <dgm:pt modelId="{3EDAECBB-8FC5-4E75-BA82-077C443A50FC}" type="sibTrans" cxnId="{0A07C93F-BABB-4F4A-BF0E-379FA6F9A949}">
      <dgm:prSet/>
      <dgm:spPr/>
      <dgm:t>
        <a:bodyPr/>
        <a:lstStyle/>
        <a:p>
          <a:endParaRPr lang="en-GB"/>
        </a:p>
      </dgm:t>
    </dgm:pt>
    <dgm:pt modelId="{D565FB3D-19E0-4F1D-92CE-346935772202}">
      <dgm:prSet phldrT="[Text]"/>
      <dgm:spPr/>
      <dgm:t>
        <a:bodyPr/>
        <a:lstStyle/>
        <a:p>
          <a:r>
            <a:rPr lang="en-GB" dirty="0"/>
            <a:t>How will I meet the needs </a:t>
          </a:r>
          <a:r>
            <a:rPr lang="en-GB"/>
            <a:t>of the outliers</a:t>
          </a:r>
          <a:r>
            <a:rPr lang="en-GB" dirty="0"/>
            <a:t>?</a:t>
          </a:r>
        </a:p>
      </dgm:t>
    </dgm:pt>
    <dgm:pt modelId="{2387C30E-FE0B-4B27-B87B-DB92AED3DF2F}" type="parTrans" cxnId="{3CD499A1-6483-434D-8A0D-CC77B4BFD00B}">
      <dgm:prSet/>
      <dgm:spPr/>
      <dgm:t>
        <a:bodyPr/>
        <a:lstStyle/>
        <a:p>
          <a:endParaRPr lang="en-GB"/>
        </a:p>
      </dgm:t>
    </dgm:pt>
    <dgm:pt modelId="{CC08D519-53A7-4D93-BBB0-5F42CF1E607F}" type="sibTrans" cxnId="{3CD499A1-6483-434D-8A0D-CC77B4BFD00B}">
      <dgm:prSet/>
      <dgm:spPr/>
      <dgm:t>
        <a:bodyPr/>
        <a:lstStyle/>
        <a:p>
          <a:endParaRPr lang="en-GB"/>
        </a:p>
      </dgm:t>
    </dgm:pt>
    <dgm:pt modelId="{FCCF964C-7AF0-42C6-AAC5-6B3B29BA5A6A}">
      <dgm:prSet phldrT="[Text]"/>
      <dgm:spPr/>
      <dgm:t>
        <a:bodyPr/>
        <a:lstStyle/>
        <a:p>
          <a:r>
            <a:rPr lang="en-GB" dirty="0"/>
            <a:t>Assessment</a:t>
          </a:r>
        </a:p>
      </dgm:t>
    </dgm:pt>
    <dgm:pt modelId="{373E218B-B4D0-49DE-9B10-E84CA1518397}" type="parTrans" cxnId="{D84302EE-8DAB-4609-9A21-CB4985FF57EF}">
      <dgm:prSet/>
      <dgm:spPr/>
      <dgm:t>
        <a:bodyPr/>
        <a:lstStyle/>
        <a:p>
          <a:endParaRPr lang="en-GB"/>
        </a:p>
      </dgm:t>
    </dgm:pt>
    <dgm:pt modelId="{0A608F46-E216-46C2-B498-6C02DC61DF59}" type="sibTrans" cxnId="{D84302EE-8DAB-4609-9A21-CB4985FF57EF}">
      <dgm:prSet/>
      <dgm:spPr/>
      <dgm:t>
        <a:bodyPr/>
        <a:lstStyle/>
        <a:p>
          <a:endParaRPr lang="en-GB"/>
        </a:p>
      </dgm:t>
    </dgm:pt>
    <dgm:pt modelId="{18AC80C3-45CE-456D-AF96-C3CF30B1C8ED}">
      <dgm:prSet phldrT="[Text]"/>
      <dgm:spPr/>
      <dgm:t>
        <a:bodyPr/>
        <a:lstStyle/>
        <a:p>
          <a:r>
            <a:rPr lang="en-GB" dirty="0"/>
            <a:t>What did/didn’t they learn?</a:t>
          </a:r>
        </a:p>
      </dgm:t>
    </dgm:pt>
    <dgm:pt modelId="{5081B049-A0B7-448E-B043-02A10BE95990}" type="parTrans" cxnId="{C5E15F2E-13FF-469B-A9F3-4C8FEF4F4512}">
      <dgm:prSet/>
      <dgm:spPr/>
      <dgm:t>
        <a:bodyPr/>
        <a:lstStyle/>
        <a:p>
          <a:endParaRPr lang="en-GB"/>
        </a:p>
      </dgm:t>
    </dgm:pt>
    <dgm:pt modelId="{9BC22E94-08D9-445B-9665-68DD183C6F6E}" type="sibTrans" cxnId="{C5E15F2E-13FF-469B-A9F3-4C8FEF4F4512}">
      <dgm:prSet/>
      <dgm:spPr/>
      <dgm:t>
        <a:bodyPr/>
        <a:lstStyle/>
        <a:p>
          <a:endParaRPr lang="en-GB"/>
        </a:p>
      </dgm:t>
    </dgm:pt>
    <dgm:pt modelId="{36754A59-C348-49B1-9C75-BC800D452866}">
      <dgm:prSet phldrT="[Text]"/>
      <dgm:spPr/>
      <dgm:t>
        <a:bodyPr/>
        <a:lstStyle/>
        <a:p>
          <a:r>
            <a:rPr lang="en-GB" dirty="0"/>
            <a:t>How can I build on this next lesson?</a:t>
          </a:r>
        </a:p>
      </dgm:t>
    </dgm:pt>
    <dgm:pt modelId="{C157CF53-C156-448B-8160-1817AA2929E6}" type="parTrans" cxnId="{975EE416-BEDD-4F29-BE48-4B770536AB1F}">
      <dgm:prSet/>
      <dgm:spPr/>
      <dgm:t>
        <a:bodyPr/>
        <a:lstStyle/>
        <a:p>
          <a:endParaRPr lang="en-GB"/>
        </a:p>
      </dgm:t>
    </dgm:pt>
    <dgm:pt modelId="{2CAA6D53-C39F-4BA8-B74A-D07796DBC556}" type="sibTrans" cxnId="{975EE416-BEDD-4F29-BE48-4B770536AB1F}">
      <dgm:prSet/>
      <dgm:spPr/>
      <dgm:t>
        <a:bodyPr/>
        <a:lstStyle/>
        <a:p>
          <a:endParaRPr lang="en-GB"/>
        </a:p>
      </dgm:t>
    </dgm:pt>
    <dgm:pt modelId="{9BDCDB90-8C46-45DA-80CA-A8C3CA66C352}" type="pres">
      <dgm:prSet presAssocID="{9DB28B3C-FA3A-48D8-9A0E-9C2AA2B5634D}" presName="Name0" presStyleCnt="0">
        <dgm:presLayoutVars>
          <dgm:dir/>
          <dgm:animLvl val="lvl"/>
          <dgm:resizeHandles val="exact"/>
        </dgm:presLayoutVars>
      </dgm:prSet>
      <dgm:spPr/>
    </dgm:pt>
    <dgm:pt modelId="{300938A1-7CE9-4B16-AA62-B95A2C8CF605}" type="pres">
      <dgm:prSet presAssocID="{FCCF964C-7AF0-42C6-AAC5-6B3B29BA5A6A}" presName="boxAndChildren" presStyleCnt="0"/>
      <dgm:spPr/>
    </dgm:pt>
    <dgm:pt modelId="{24A819C4-FB79-4307-9A7E-02D800E13759}" type="pres">
      <dgm:prSet presAssocID="{FCCF964C-7AF0-42C6-AAC5-6B3B29BA5A6A}" presName="parentTextBox" presStyleLbl="node1" presStyleIdx="0" presStyleCnt="3"/>
      <dgm:spPr/>
    </dgm:pt>
    <dgm:pt modelId="{EF14D2ED-FB56-4145-BB5F-851E3AD860AB}" type="pres">
      <dgm:prSet presAssocID="{FCCF964C-7AF0-42C6-AAC5-6B3B29BA5A6A}" presName="entireBox" presStyleLbl="node1" presStyleIdx="0" presStyleCnt="3"/>
      <dgm:spPr/>
    </dgm:pt>
    <dgm:pt modelId="{718B9016-84DA-4CF9-90DD-4CA8E31D822B}" type="pres">
      <dgm:prSet presAssocID="{FCCF964C-7AF0-42C6-AAC5-6B3B29BA5A6A}" presName="descendantBox" presStyleCnt="0"/>
      <dgm:spPr/>
    </dgm:pt>
    <dgm:pt modelId="{5218A6C8-76ED-42D2-A72D-5A3FA6422BF9}" type="pres">
      <dgm:prSet presAssocID="{18AC80C3-45CE-456D-AF96-C3CF30B1C8ED}" presName="childTextBox" presStyleLbl="fgAccFollowNode1" presStyleIdx="0" presStyleCnt="6">
        <dgm:presLayoutVars>
          <dgm:bulletEnabled val="1"/>
        </dgm:presLayoutVars>
      </dgm:prSet>
      <dgm:spPr/>
    </dgm:pt>
    <dgm:pt modelId="{E1A2348C-C583-4C16-BADF-02FEB91943F4}" type="pres">
      <dgm:prSet presAssocID="{36754A59-C348-49B1-9C75-BC800D452866}" presName="childTextBox" presStyleLbl="fgAccFollowNode1" presStyleIdx="1" presStyleCnt="6">
        <dgm:presLayoutVars>
          <dgm:bulletEnabled val="1"/>
        </dgm:presLayoutVars>
      </dgm:prSet>
      <dgm:spPr/>
    </dgm:pt>
    <dgm:pt modelId="{170D4521-06C6-4E93-8426-C79881CA34AB}" type="pres">
      <dgm:prSet presAssocID="{4ADCB421-B4CA-4126-A05F-CBA5A6197301}" presName="sp" presStyleCnt="0"/>
      <dgm:spPr/>
    </dgm:pt>
    <dgm:pt modelId="{604DB943-85E2-4F74-A4D6-BC848CBC0905}" type="pres">
      <dgm:prSet presAssocID="{C990ED03-0E7C-4D1E-9D74-DA2D052CF1BC}" presName="arrowAndChildren" presStyleCnt="0"/>
      <dgm:spPr/>
    </dgm:pt>
    <dgm:pt modelId="{14B09663-8A32-447F-89C0-155C4497B987}" type="pres">
      <dgm:prSet presAssocID="{C990ED03-0E7C-4D1E-9D74-DA2D052CF1BC}" presName="parentTextArrow" presStyleLbl="node1" presStyleIdx="0" presStyleCnt="3"/>
      <dgm:spPr/>
    </dgm:pt>
    <dgm:pt modelId="{F1963C0F-37F3-473A-9BB4-6089608EE7AD}" type="pres">
      <dgm:prSet presAssocID="{C990ED03-0E7C-4D1E-9D74-DA2D052CF1BC}" presName="arrow" presStyleLbl="node1" presStyleIdx="1" presStyleCnt="3"/>
      <dgm:spPr/>
    </dgm:pt>
    <dgm:pt modelId="{8176809A-EC5B-459A-9BEC-3E659E7382A9}" type="pres">
      <dgm:prSet presAssocID="{C990ED03-0E7C-4D1E-9D74-DA2D052CF1BC}" presName="descendantArrow" presStyleCnt="0"/>
      <dgm:spPr/>
    </dgm:pt>
    <dgm:pt modelId="{19985FF5-4EF2-4BC7-92D1-C5CE8E55DADB}" type="pres">
      <dgm:prSet presAssocID="{F7F3B8FD-321D-4337-81DE-D606189E334A}" presName="childTextArrow" presStyleLbl="fgAccFollowNode1" presStyleIdx="2" presStyleCnt="6">
        <dgm:presLayoutVars>
          <dgm:bulletEnabled val="1"/>
        </dgm:presLayoutVars>
      </dgm:prSet>
      <dgm:spPr/>
    </dgm:pt>
    <dgm:pt modelId="{3FC697B1-C8D8-44FF-B745-8F6CD6AF240B}" type="pres">
      <dgm:prSet presAssocID="{D565FB3D-19E0-4F1D-92CE-346935772202}" presName="childTextArrow" presStyleLbl="fgAccFollowNode1" presStyleIdx="3" presStyleCnt="6">
        <dgm:presLayoutVars>
          <dgm:bulletEnabled val="1"/>
        </dgm:presLayoutVars>
      </dgm:prSet>
      <dgm:spPr/>
    </dgm:pt>
    <dgm:pt modelId="{B389F2AB-D530-4A60-9201-DEC1920307E7}" type="pres">
      <dgm:prSet presAssocID="{9CBE6683-7A3D-445E-91D6-43BC248D068C}" presName="sp" presStyleCnt="0"/>
      <dgm:spPr/>
    </dgm:pt>
    <dgm:pt modelId="{F1B60E37-F4E0-4C6D-82C0-E815BD80837C}" type="pres">
      <dgm:prSet presAssocID="{B1538207-1442-4AB7-B3DA-E9D78E0A663C}" presName="arrowAndChildren" presStyleCnt="0"/>
      <dgm:spPr/>
    </dgm:pt>
    <dgm:pt modelId="{5C0C06C5-98C5-48BB-9976-624C74C634EE}" type="pres">
      <dgm:prSet presAssocID="{B1538207-1442-4AB7-B3DA-E9D78E0A663C}" presName="parentTextArrow" presStyleLbl="node1" presStyleIdx="1" presStyleCnt="3"/>
      <dgm:spPr/>
    </dgm:pt>
    <dgm:pt modelId="{20FCAB1E-2263-46FD-BB8E-5156E5468CA6}" type="pres">
      <dgm:prSet presAssocID="{B1538207-1442-4AB7-B3DA-E9D78E0A663C}" presName="arrow" presStyleLbl="node1" presStyleIdx="2" presStyleCnt="3"/>
      <dgm:spPr/>
    </dgm:pt>
    <dgm:pt modelId="{4CB5287D-955A-44FE-898D-85FC3BD3D5AC}" type="pres">
      <dgm:prSet presAssocID="{B1538207-1442-4AB7-B3DA-E9D78E0A663C}" presName="descendantArrow" presStyleCnt="0"/>
      <dgm:spPr/>
    </dgm:pt>
    <dgm:pt modelId="{94CAB6C7-E7C9-4240-B7EA-785F92F7FCF4}" type="pres">
      <dgm:prSet presAssocID="{F04DF806-2A66-42E8-BAE4-5BEF9C77EC15}" presName="childTextArrow" presStyleLbl="fgAccFollowNode1" presStyleIdx="4" presStyleCnt="6">
        <dgm:presLayoutVars>
          <dgm:bulletEnabled val="1"/>
        </dgm:presLayoutVars>
      </dgm:prSet>
      <dgm:spPr/>
    </dgm:pt>
    <dgm:pt modelId="{E9B3F7E6-50A6-4129-93F1-9780FAA35329}" type="pres">
      <dgm:prSet presAssocID="{DD8B0DCB-7ED1-45B6-851F-F970F20B5DDD}" presName="childTextArrow" presStyleLbl="fgAccFollowNode1" presStyleIdx="5" presStyleCnt="6">
        <dgm:presLayoutVars>
          <dgm:bulletEnabled val="1"/>
        </dgm:presLayoutVars>
      </dgm:prSet>
      <dgm:spPr/>
    </dgm:pt>
  </dgm:ptLst>
  <dgm:cxnLst>
    <dgm:cxn modelId="{4D6D840C-4F1E-4833-B998-D0D72321D625}" type="presOf" srcId="{DD8B0DCB-7ED1-45B6-851F-F970F20B5DDD}" destId="{E9B3F7E6-50A6-4129-93F1-9780FAA35329}" srcOrd="0" destOrd="0" presId="urn:microsoft.com/office/officeart/2005/8/layout/process4"/>
    <dgm:cxn modelId="{975EE416-BEDD-4F29-BE48-4B770536AB1F}" srcId="{FCCF964C-7AF0-42C6-AAC5-6B3B29BA5A6A}" destId="{36754A59-C348-49B1-9C75-BC800D452866}" srcOrd="1" destOrd="0" parTransId="{C157CF53-C156-448B-8160-1817AA2929E6}" sibTransId="{2CAA6D53-C39F-4BA8-B74A-D07796DBC556}"/>
    <dgm:cxn modelId="{EC75E71A-4302-453E-B30E-8BB347428B68}" srcId="{9DB28B3C-FA3A-48D8-9A0E-9C2AA2B5634D}" destId="{C990ED03-0E7C-4D1E-9D74-DA2D052CF1BC}" srcOrd="1" destOrd="0" parTransId="{5F9F890C-9227-47A8-8655-9E1DE6FB92AB}" sibTransId="{4ADCB421-B4CA-4126-A05F-CBA5A6197301}"/>
    <dgm:cxn modelId="{DBA6FD2C-E9CB-4916-8441-64E41FFA6A74}" srcId="{B1538207-1442-4AB7-B3DA-E9D78E0A663C}" destId="{F04DF806-2A66-42E8-BAE4-5BEF9C77EC15}" srcOrd="0" destOrd="0" parTransId="{4236A7FD-2723-47D1-8B11-4FA6F0994B97}" sibTransId="{9CD57082-47E3-430D-93C0-0E6A0AE229F0}"/>
    <dgm:cxn modelId="{C5E15F2E-13FF-469B-A9F3-4C8FEF4F4512}" srcId="{FCCF964C-7AF0-42C6-AAC5-6B3B29BA5A6A}" destId="{18AC80C3-45CE-456D-AF96-C3CF30B1C8ED}" srcOrd="0" destOrd="0" parTransId="{5081B049-A0B7-448E-B043-02A10BE95990}" sibTransId="{9BC22E94-08D9-445B-9665-68DD183C6F6E}"/>
    <dgm:cxn modelId="{CC93B332-D07A-49F2-9E74-59B0429B3DEA}" type="presOf" srcId="{FCCF964C-7AF0-42C6-AAC5-6B3B29BA5A6A}" destId="{24A819C4-FB79-4307-9A7E-02D800E13759}" srcOrd="0" destOrd="0" presId="urn:microsoft.com/office/officeart/2005/8/layout/process4"/>
    <dgm:cxn modelId="{0A07C93F-BABB-4F4A-BF0E-379FA6F9A949}" srcId="{C990ED03-0E7C-4D1E-9D74-DA2D052CF1BC}" destId="{F7F3B8FD-321D-4337-81DE-D606189E334A}" srcOrd="0" destOrd="0" parTransId="{5DB23C93-73E9-48B5-BDBB-48CF33BB88AF}" sibTransId="{3EDAECBB-8FC5-4E75-BA82-077C443A50FC}"/>
    <dgm:cxn modelId="{34464E64-21B6-4B6B-8A65-10677E4C4B35}" type="presOf" srcId="{D565FB3D-19E0-4F1D-92CE-346935772202}" destId="{3FC697B1-C8D8-44FF-B745-8F6CD6AF240B}" srcOrd="0" destOrd="0" presId="urn:microsoft.com/office/officeart/2005/8/layout/process4"/>
    <dgm:cxn modelId="{0A4E8052-A09B-4210-A7F3-72C26249035D}" type="presOf" srcId="{F04DF806-2A66-42E8-BAE4-5BEF9C77EC15}" destId="{94CAB6C7-E7C9-4240-B7EA-785F92F7FCF4}" srcOrd="0" destOrd="0" presId="urn:microsoft.com/office/officeart/2005/8/layout/process4"/>
    <dgm:cxn modelId="{49AFE472-4C42-4F33-A381-A6B28BFB7DED}" type="presOf" srcId="{FCCF964C-7AF0-42C6-AAC5-6B3B29BA5A6A}" destId="{EF14D2ED-FB56-4145-BB5F-851E3AD860AB}" srcOrd="1" destOrd="0" presId="urn:microsoft.com/office/officeart/2005/8/layout/process4"/>
    <dgm:cxn modelId="{430E2D8A-5DCC-401B-8084-D44181CFC3A5}" type="presOf" srcId="{C990ED03-0E7C-4D1E-9D74-DA2D052CF1BC}" destId="{F1963C0F-37F3-473A-9BB4-6089608EE7AD}" srcOrd="1" destOrd="0" presId="urn:microsoft.com/office/officeart/2005/8/layout/process4"/>
    <dgm:cxn modelId="{3425EC98-22A2-414F-B6DB-D4A2C48545C7}" type="presOf" srcId="{C990ED03-0E7C-4D1E-9D74-DA2D052CF1BC}" destId="{14B09663-8A32-447F-89C0-155C4497B987}" srcOrd="0" destOrd="0" presId="urn:microsoft.com/office/officeart/2005/8/layout/process4"/>
    <dgm:cxn modelId="{FB777999-A700-474D-90D8-85FD0A990573}" type="presOf" srcId="{18AC80C3-45CE-456D-AF96-C3CF30B1C8ED}" destId="{5218A6C8-76ED-42D2-A72D-5A3FA6422BF9}" srcOrd="0" destOrd="0" presId="urn:microsoft.com/office/officeart/2005/8/layout/process4"/>
    <dgm:cxn modelId="{1A95929E-1B20-4AE1-91B0-B6FA23C81BCF}" type="presOf" srcId="{F7F3B8FD-321D-4337-81DE-D606189E334A}" destId="{19985FF5-4EF2-4BC7-92D1-C5CE8E55DADB}" srcOrd="0" destOrd="0" presId="urn:microsoft.com/office/officeart/2005/8/layout/process4"/>
    <dgm:cxn modelId="{3CD499A1-6483-434D-8A0D-CC77B4BFD00B}" srcId="{C990ED03-0E7C-4D1E-9D74-DA2D052CF1BC}" destId="{D565FB3D-19E0-4F1D-92CE-346935772202}" srcOrd="1" destOrd="0" parTransId="{2387C30E-FE0B-4B27-B87B-DB92AED3DF2F}" sibTransId="{CC08D519-53A7-4D93-BBB0-5F42CF1E607F}"/>
    <dgm:cxn modelId="{360824BC-8E3D-4D7A-A640-A6C4275CEA5C}" type="presOf" srcId="{B1538207-1442-4AB7-B3DA-E9D78E0A663C}" destId="{5C0C06C5-98C5-48BB-9976-624C74C634EE}" srcOrd="0" destOrd="0" presId="urn:microsoft.com/office/officeart/2005/8/layout/process4"/>
    <dgm:cxn modelId="{209E01C3-E893-49C0-B96D-068E9B170E4E}" type="presOf" srcId="{9DB28B3C-FA3A-48D8-9A0E-9C2AA2B5634D}" destId="{9BDCDB90-8C46-45DA-80CA-A8C3CA66C352}" srcOrd="0" destOrd="0" presId="urn:microsoft.com/office/officeart/2005/8/layout/process4"/>
    <dgm:cxn modelId="{4147B3DB-D5BE-415E-AE96-9BF91CBE855E}" srcId="{B1538207-1442-4AB7-B3DA-E9D78E0A663C}" destId="{DD8B0DCB-7ED1-45B6-851F-F970F20B5DDD}" srcOrd="1" destOrd="0" parTransId="{9C68AAC2-2673-4BF4-AF61-C01B87E11C31}" sibTransId="{B46F98E6-DDD9-41C6-BE8A-4ED14C3D6DA3}"/>
    <dgm:cxn modelId="{D84302EE-8DAB-4609-9A21-CB4985FF57EF}" srcId="{9DB28B3C-FA3A-48D8-9A0E-9C2AA2B5634D}" destId="{FCCF964C-7AF0-42C6-AAC5-6B3B29BA5A6A}" srcOrd="2" destOrd="0" parTransId="{373E218B-B4D0-49DE-9B10-E84CA1518397}" sibTransId="{0A608F46-E216-46C2-B498-6C02DC61DF59}"/>
    <dgm:cxn modelId="{301DB3F3-9706-44C3-A251-187BBE60E520}" srcId="{9DB28B3C-FA3A-48D8-9A0E-9C2AA2B5634D}" destId="{B1538207-1442-4AB7-B3DA-E9D78E0A663C}" srcOrd="0" destOrd="0" parTransId="{815F6F3B-FFD3-4BD4-8BD5-29A46836B636}" sibTransId="{9CBE6683-7A3D-445E-91D6-43BC248D068C}"/>
    <dgm:cxn modelId="{C5012DFE-B199-4438-ACDB-7C36599D170D}" type="presOf" srcId="{B1538207-1442-4AB7-B3DA-E9D78E0A663C}" destId="{20FCAB1E-2263-46FD-BB8E-5156E5468CA6}" srcOrd="1" destOrd="0" presId="urn:microsoft.com/office/officeart/2005/8/layout/process4"/>
    <dgm:cxn modelId="{EF856EFF-C392-4F79-9B54-97278C362982}" type="presOf" srcId="{36754A59-C348-49B1-9C75-BC800D452866}" destId="{E1A2348C-C583-4C16-BADF-02FEB91943F4}" srcOrd="0" destOrd="0" presId="urn:microsoft.com/office/officeart/2005/8/layout/process4"/>
    <dgm:cxn modelId="{BDC21A3A-6680-4978-ADFE-AC7623EA4FDC}" type="presParOf" srcId="{9BDCDB90-8C46-45DA-80CA-A8C3CA66C352}" destId="{300938A1-7CE9-4B16-AA62-B95A2C8CF605}" srcOrd="0" destOrd="0" presId="urn:microsoft.com/office/officeart/2005/8/layout/process4"/>
    <dgm:cxn modelId="{90AF4BFA-BDF4-45E4-8395-5B92B7A01874}" type="presParOf" srcId="{300938A1-7CE9-4B16-AA62-B95A2C8CF605}" destId="{24A819C4-FB79-4307-9A7E-02D800E13759}" srcOrd="0" destOrd="0" presId="urn:microsoft.com/office/officeart/2005/8/layout/process4"/>
    <dgm:cxn modelId="{F9800417-DDF6-4D7D-9B88-65B4A91D520C}" type="presParOf" srcId="{300938A1-7CE9-4B16-AA62-B95A2C8CF605}" destId="{EF14D2ED-FB56-4145-BB5F-851E3AD860AB}" srcOrd="1" destOrd="0" presId="urn:microsoft.com/office/officeart/2005/8/layout/process4"/>
    <dgm:cxn modelId="{7BD67847-964F-4755-8B46-0BB0761E8FDF}" type="presParOf" srcId="{300938A1-7CE9-4B16-AA62-B95A2C8CF605}" destId="{718B9016-84DA-4CF9-90DD-4CA8E31D822B}" srcOrd="2" destOrd="0" presId="urn:microsoft.com/office/officeart/2005/8/layout/process4"/>
    <dgm:cxn modelId="{0E19DF2C-ABA6-4551-A20D-62E85C690464}" type="presParOf" srcId="{718B9016-84DA-4CF9-90DD-4CA8E31D822B}" destId="{5218A6C8-76ED-42D2-A72D-5A3FA6422BF9}" srcOrd="0" destOrd="0" presId="urn:microsoft.com/office/officeart/2005/8/layout/process4"/>
    <dgm:cxn modelId="{A7DAFC01-3662-421A-BA66-AF9EA07FB2F2}" type="presParOf" srcId="{718B9016-84DA-4CF9-90DD-4CA8E31D822B}" destId="{E1A2348C-C583-4C16-BADF-02FEB91943F4}" srcOrd="1" destOrd="0" presId="urn:microsoft.com/office/officeart/2005/8/layout/process4"/>
    <dgm:cxn modelId="{03E05E85-1215-4D8D-9985-318A665E3146}" type="presParOf" srcId="{9BDCDB90-8C46-45DA-80CA-A8C3CA66C352}" destId="{170D4521-06C6-4E93-8426-C79881CA34AB}" srcOrd="1" destOrd="0" presId="urn:microsoft.com/office/officeart/2005/8/layout/process4"/>
    <dgm:cxn modelId="{505AECCF-12CA-406B-B8C9-79DE6DB25CB4}" type="presParOf" srcId="{9BDCDB90-8C46-45DA-80CA-A8C3CA66C352}" destId="{604DB943-85E2-4F74-A4D6-BC848CBC0905}" srcOrd="2" destOrd="0" presId="urn:microsoft.com/office/officeart/2005/8/layout/process4"/>
    <dgm:cxn modelId="{49E29FCE-98AB-4973-88CB-B32C4E056694}" type="presParOf" srcId="{604DB943-85E2-4F74-A4D6-BC848CBC0905}" destId="{14B09663-8A32-447F-89C0-155C4497B987}" srcOrd="0" destOrd="0" presId="urn:microsoft.com/office/officeart/2005/8/layout/process4"/>
    <dgm:cxn modelId="{262A8C78-860D-45A3-95A8-5862FC54CF50}" type="presParOf" srcId="{604DB943-85E2-4F74-A4D6-BC848CBC0905}" destId="{F1963C0F-37F3-473A-9BB4-6089608EE7AD}" srcOrd="1" destOrd="0" presId="urn:microsoft.com/office/officeart/2005/8/layout/process4"/>
    <dgm:cxn modelId="{7543B38B-B985-4741-911B-BC13DEB27DF5}" type="presParOf" srcId="{604DB943-85E2-4F74-A4D6-BC848CBC0905}" destId="{8176809A-EC5B-459A-9BEC-3E659E7382A9}" srcOrd="2" destOrd="0" presId="urn:microsoft.com/office/officeart/2005/8/layout/process4"/>
    <dgm:cxn modelId="{33EB0B8F-83BF-4072-A0BC-829DAB0C9B78}" type="presParOf" srcId="{8176809A-EC5B-459A-9BEC-3E659E7382A9}" destId="{19985FF5-4EF2-4BC7-92D1-C5CE8E55DADB}" srcOrd="0" destOrd="0" presId="urn:microsoft.com/office/officeart/2005/8/layout/process4"/>
    <dgm:cxn modelId="{97B3ECDE-F1A7-4A30-BDE6-E191A5B52A50}" type="presParOf" srcId="{8176809A-EC5B-459A-9BEC-3E659E7382A9}" destId="{3FC697B1-C8D8-44FF-B745-8F6CD6AF240B}" srcOrd="1" destOrd="0" presId="urn:microsoft.com/office/officeart/2005/8/layout/process4"/>
    <dgm:cxn modelId="{A8A77965-2F0D-444A-BE6F-14E12002D366}" type="presParOf" srcId="{9BDCDB90-8C46-45DA-80CA-A8C3CA66C352}" destId="{B389F2AB-D530-4A60-9201-DEC1920307E7}" srcOrd="3" destOrd="0" presId="urn:microsoft.com/office/officeart/2005/8/layout/process4"/>
    <dgm:cxn modelId="{E2116A67-0D6A-4A08-B0D9-FC20645CBCB3}" type="presParOf" srcId="{9BDCDB90-8C46-45DA-80CA-A8C3CA66C352}" destId="{F1B60E37-F4E0-4C6D-82C0-E815BD80837C}" srcOrd="4" destOrd="0" presId="urn:microsoft.com/office/officeart/2005/8/layout/process4"/>
    <dgm:cxn modelId="{664009A2-1139-410C-BFA5-8EF21E0F3294}" type="presParOf" srcId="{F1B60E37-F4E0-4C6D-82C0-E815BD80837C}" destId="{5C0C06C5-98C5-48BB-9976-624C74C634EE}" srcOrd="0" destOrd="0" presId="urn:microsoft.com/office/officeart/2005/8/layout/process4"/>
    <dgm:cxn modelId="{693F5A4A-3C22-4916-B9AD-F53B625625F9}" type="presParOf" srcId="{F1B60E37-F4E0-4C6D-82C0-E815BD80837C}" destId="{20FCAB1E-2263-46FD-BB8E-5156E5468CA6}" srcOrd="1" destOrd="0" presId="urn:microsoft.com/office/officeart/2005/8/layout/process4"/>
    <dgm:cxn modelId="{88166140-ECCA-442C-85DA-A2EDFFF931CF}" type="presParOf" srcId="{F1B60E37-F4E0-4C6D-82C0-E815BD80837C}" destId="{4CB5287D-955A-44FE-898D-85FC3BD3D5AC}" srcOrd="2" destOrd="0" presId="urn:microsoft.com/office/officeart/2005/8/layout/process4"/>
    <dgm:cxn modelId="{A5B0A09F-3E19-4B43-8499-0FBFF45306E5}" type="presParOf" srcId="{4CB5287D-955A-44FE-898D-85FC3BD3D5AC}" destId="{94CAB6C7-E7C9-4240-B7EA-785F92F7FCF4}" srcOrd="0" destOrd="0" presId="urn:microsoft.com/office/officeart/2005/8/layout/process4"/>
    <dgm:cxn modelId="{FAF0E64B-841F-4254-9BB6-9FE00DB1D118}" type="presParOf" srcId="{4CB5287D-955A-44FE-898D-85FC3BD3D5AC}" destId="{E9B3F7E6-50A6-4129-93F1-9780FAA35329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A6243AE-C2BD-4A12-9FCB-8A828F36437E}" type="doc">
      <dgm:prSet loTypeId="urn:microsoft.com/office/officeart/2005/8/layout/arrow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8B19B013-91C3-4185-972B-C9638AF53D72}">
      <dgm:prSet phldrT="[Text]"/>
      <dgm:spPr/>
      <dgm:t>
        <a:bodyPr/>
        <a:lstStyle/>
        <a:p>
          <a:r>
            <a:rPr lang="en-GB" dirty="0"/>
            <a:t>Behaviourist: systems, rewards, sanctions, manage behaviours</a:t>
          </a:r>
        </a:p>
      </dgm:t>
    </dgm:pt>
    <dgm:pt modelId="{81826F53-4F45-4FA8-A1F0-B23542BF95E7}" type="parTrans" cxnId="{62552E6A-1B8D-4487-BA33-46A611DA8DA2}">
      <dgm:prSet/>
      <dgm:spPr/>
      <dgm:t>
        <a:bodyPr/>
        <a:lstStyle/>
        <a:p>
          <a:endParaRPr lang="en-GB"/>
        </a:p>
      </dgm:t>
    </dgm:pt>
    <dgm:pt modelId="{BB57FEDE-5C77-4D13-9214-AEC39DE3A044}" type="sibTrans" cxnId="{62552E6A-1B8D-4487-BA33-46A611DA8DA2}">
      <dgm:prSet/>
      <dgm:spPr/>
      <dgm:t>
        <a:bodyPr/>
        <a:lstStyle/>
        <a:p>
          <a:endParaRPr lang="en-GB"/>
        </a:p>
      </dgm:t>
    </dgm:pt>
    <dgm:pt modelId="{F5183F00-DADC-4873-8A6F-B911ADF8272F}">
      <dgm:prSet phldrT="[Text]"/>
      <dgm:spPr/>
      <dgm:t>
        <a:bodyPr/>
        <a:lstStyle/>
        <a:p>
          <a:r>
            <a:rPr lang="en-GB" dirty="0"/>
            <a:t>Restorative: dialogic, relational, change behaviours rather than manage</a:t>
          </a:r>
        </a:p>
      </dgm:t>
    </dgm:pt>
    <dgm:pt modelId="{9DC4F594-71C5-4E62-BEAB-D10346F714B0}" type="parTrans" cxnId="{6E2822BB-0341-4677-BE0A-9944450D9298}">
      <dgm:prSet/>
      <dgm:spPr/>
      <dgm:t>
        <a:bodyPr/>
        <a:lstStyle/>
        <a:p>
          <a:endParaRPr lang="en-GB"/>
        </a:p>
      </dgm:t>
    </dgm:pt>
    <dgm:pt modelId="{CC5DF611-36C6-4D76-9986-4477BEB49DB3}" type="sibTrans" cxnId="{6E2822BB-0341-4677-BE0A-9944450D9298}">
      <dgm:prSet/>
      <dgm:spPr/>
      <dgm:t>
        <a:bodyPr/>
        <a:lstStyle/>
        <a:p>
          <a:endParaRPr lang="en-GB"/>
        </a:p>
      </dgm:t>
    </dgm:pt>
    <dgm:pt modelId="{93587662-9AEC-43AC-83CE-D222D97E815A}" type="pres">
      <dgm:prSet presAssocID="{3A6243AE-C2BD-4A12-9FCB-8A828F36437E}" presName="diagram" presStyleCnt="0">
        <dgm:presLayoutVars>
          <dgm:dir/>
          <dgm:resizeHandles val="exact"/>
        </dgm:presLayoutVars>
      </dgm:prSet>
      <dgm:spPr/>
    </dgm:pt>
    <dgm:pt modelId="{4B59A017-DA2E-4A55-9C34-139C081108B8}" type="pres">
      <dgm:prSet presAssocID="{8B19B013-91C3-4185-972B-C9638AF53D72}" presName="arrow" presStyleLbl="node1" presStyleIdx="0" presStyleCnt="2">
        <dgm:presLayoutVars>
          <dgm:bulletEnabled val="1"/>
        </dgm:presLayoutVars>
      </dgm:prSet>
      <dgm:spPr/>
    </dgm:pt>
    <dgm:pt modelId="{AAC387BA-6AB8-42DF-8DE8-6E5D8DC5FF21}" type="pres">
      <dgm:prSet presAssocID="{F5183F00-DADC-4873-8A6F-B911ADF8272F}" presName="arrow" presStyleLbl="node1" presStyleIdx="1" presStyleCnt="2">
        <dgm:presLayoutVars>
          <dgm:bulletEnabled val="1"/>
        </dgm:presLayoutVars>
      </dgm:prSet>
      <dgm:spPr/>
    </dgm:pt>
  </dgm:ptLst>
  <dgm:cxnLst>
    <dgm:cxn modelId="{62552E6A-1B8D-4487-BA33-46A611DA8DA2}" srcId="{3A6243AE-C2BD-4A12-9FCB-8A828F36437E}" destId="{8B19B013-91C3-4185-972B-C9638AF53D72}" srcOrd="0" destOrd="0" parTransId="{81826F53-4F45-4FA8-A1F0-B23542BF95E7}" sibTransId="{BB57FEDE-5C77-4D13-9214-AEC39DE3A044}"/>
    <dgm:cxn modelId="{6E2822BB-0341-4677-BE0A-9944450D9298}" srcId="{3A6243AE-C2BD-4A12-9FCB-8A828F36437E}" destId="{F5183F00-DADC-4873-8A6F-B911ADF8272F}" srcOrd="1" destOrd="0" parTransId="{9DC4F594-71C5-4E62-BEAB-D10346F714B0}" sibTransId="{CC5DF611-36C6-4D76-9986-4477BEB49DB3}"/>
    <dgm:cxn modelId="{08A9A2DF-57CB-4611-9D3D-AFBFF00372E1}" type="presOf" srcId="{8B19B013-91C3-4185-972B-C9638AF53D72}" destId="{4B59A017-DA2E-4A55-9C34-139C081108B8}" srcOrd="0" destOrd="0" presId="urn:microsoft.com/office/officeart/2005/8/layout/arrow5"/>
    <dgm:cxn modelId="{E37CFBF3-49FC-4D68-B518-003DF8F3D04F}" type="presOf" srcId="{3A6243AE-C2BD-4A12-9FCB-8A828F36437E}" destId="{93587662-9AEC-43AC-83CE-D222D97E815A}" srcOrd="0" destOrd="0" presId="urn:microsoft.com/office/officeart/2005/8/layout/arrow5"/>
    <dgm:cxn modelId="{040941F7-FD0B-46F4-9CB5-648735B9C298}" type="presOf" srcId="{F5183F00-DADC-4873-8A6F-B911ADF8272F}" destId="{AAC387BA-6AB8-42DF-8DE8-6E5D8DC5FF21}" srcOrd="0" destOrd="0" presId="urn:microsoft.com/office/officeart/2005/8/layout/arrow5"/>
    <dgm:cxn modelId="{C59AA268-B414-4CF9-8C5A-9ADE36C3832A}" type="presParOf" srcId="{93587662-9AEC-43AC-83CE-D222D97E815A}" destId="{4B59A017-DA2E-4A55-9C34-139C081108B8}" srcOrd="0" destOrd="0" presId="urn:microsoft.com/office/officeart/2005/8/layout/arrow5"/>
    <dgm:cxn modelId="{290763F3-BE76-49CD-97A5-395CB1CDEFFA}" type="presParOf" srcId="{93587662-9AEC-43AC-83CE-D222D97E815A}" destId="{AAC387BA-6AB8-42DF-8DE8-6E5D8DC5FF21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D4153C8-FB1F-4EBE-8BA3-BFB0AE15BF97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27E0A587-2AE2-4DE9-BC58-79824505FDFC}">
      <dgm:prSet phldrT="[Text]"/>
      <dgm:spPr/>
      <dgm:t>
        <a:bodyPr/>
        <a:lstStyle/>
        <a:p>
          <a:r>
            <a:rPr lang="en-GB" dirty="0"/>
            <a:t>Clarity of Expectations</a:t>
          </a:r>
        </a:p>
      </dgm:t>
    </dgm:pt>
    <dgm:pt modelId="{F4E5C13A-E7B9-45F5-A2DA-D4B4586D6E01}" type="parTrans" cxnId="{5649FEF2-1703-4C6F-89AF-91B20E4FEB5D}">
      <dgm:prSet/>
      <dgm:spPr/>
      <dgm:t>
        <a:bodyPr/>
        <a:lstStyle/>
        <a:p>
          <a:endParaRPr lang="en-GB"/>
        </a:p>
      </dgm:t>
    </dgm:pt>
    <dgm:pt modelId="{85DA4A11-478F-4A7F-B743-EC2827A637A3}" type="sibTrans" cxnId="{5649FEF2-1703-4C6F-89AF-91B20E4FEB5D}">
      <dgm:prSet/>
      <dgm:spPr/>
      <dgm:t>
        <a:bodyPr/>
        <a:lstStyle/>
        <a:p>
          <a:endParaRPr lang="en-GB"/>
        </a:p>
      </dgm:t>
    </dgm:pt>
    <dgm:pt modelId="{E113CEDE-E7E0-4CB3-A232-D61E1EA5FF79}">
      <dgm:prSet phldrT="[Text]"/>
      <dgm:spPr/>
      <dgm:t>
        <a:bodyPr/>
        <a:lstStyle/>
        <a:p>
          <a:r>
            <a:rPr lang="en-GB" dirty="0"/>
            <a:t>Confidence of Communication</a:t>
          </a:r>
        </a:p>
      </dgm:t>
    </dgm:pt>
    <dgm:pt modelId="{C44A24E3-9B32-440D-A834-5017B0D37232}" type="parTrans" cxnId="{D7F555F9-94B0-4C67-B68F-09D4C3E20CC1}">
      <dgm:prSet/>
      <dgm:spPr/>
      <dgm:t>
        <a:bodyPr/>
        <a:lstStyle/>
        <a:p>
          <a:endParaRPr lang="en-GB"/>
        </a:p>
      </dgm:t>
    </dgm:pt>
    <dgm:pt modelId="{B54FBBE3-F504-4978-A2D6-7DE7FD881B77}" type="sibTrans" cxnId="{D7F555F9-94B0-4C67-B68F-09D4C3E20CC1}">
      <dgm:prSet/>
      <dgm:spPr/>
      <dgm:t>
        <a:bodyPr/>
        <a:lstStyle/>
        <a:p>
          <a:endParaRPr lang="en-GB"/>
        </a:p>
      </dgm:t>
    </dgm:pt>
    <dgm:pt modelId="{8DDE9ADF-E18D-42D3-A67F-2DF3C9171D01}">
      <dgm:prSet phldrT="[Text]"/>
      <dgm:spPr/>
      <dgm:t>
        <a:bodyPr/>
        <a:lstStyle/>
        <a:p>
          <a:r>
            <a:rPr lang="en-GB" dirty="0"/>
            <a:t>Relationship Building</a:t>
          </a:r>
        </a:p>
      </dgm:t>
    </dgm:pt>
    <dgm:pt modelId="{2E128F22-903C-4FE9-937C-5BCBD2BC5DFB}" type="parTrans" cxnId="{758D11F5-EF90-45EF-AF90-789B649BEABF}">
      <dgm:prSet/>
      <dgm:spPr/>
      <dgm:t>
        <a:bodyPr/>
        <a:lstStyle/>
        <a:p>
          <a:endParaRPr lang="en-GB"/>
        </a:p>
      </dgm:t>
    </dgm:pt>
    <dgm:pt modelId="{DF618212-98C0-4457-8A05-D45319611077}" type="sibTrans" cxnId="{758D11F5-EF90-45EF-AF90-789B649BEABF}">
      <dgm:prSet/>
      <dgm:spPr/>
      <dgm:t>
        <a:bodyPr/>
        <a:lstStyle/>
        <a:p>
          <a:endParaRPr lang="en-GB"/>
        </a:p>
      </dgm:t>
    </dgm:pt>
    <dgm:pt modelId="{5B3772CE-66B9-4D0F-BD6B-E13254C89CEF}" type="pres">
      <dgm:prSet presAssocID="{9D4153C8-FB1F-4EBE-8BA3-BFB0AE15BF97}" presName="compositeShape" presStyleCnt="0">
        <dgm:presLayoutVars>
          <dgm:chMax val="7"/>
          <dgm:dir/>
          <dgm:resizeHandles val="exact"/>
        </dgm:presLayoutVars>
      </dgm:prSet>
      <dgm:spPr/>
    </dgm:pt>
    <dgm:pt modelId="{0EBBAD09-6E95-455E-BE09-1FCBAF1E93DD}" type="pres">
      <dgm:prSet presAssocID="{9D4153C8-FB1F-4EBE-8BA3-BFB0AE15BF97}" presName="wedge1" presStyleLbl="node1" presStyleIdx="0" presStyleCnt="3"/>
      <dgm:spPr/>
    </dgm:pt>
    <dgm:pt modelId="{14F41079-E415-4AA3-935B-2BAAB7C49622}" type="pres">
      <dgm:prSet presAssocID="{9D4153C8-FB1F-4EBE-8BA3-BFB0AE15BF97}" presName="dummy1a" presStyleCnt="0"/>
      <dgm:spPr/>
    </dgm:pt>
    <dgm:pt modelId="{F5F95B6B-D006-4559-B210-14561600DCFB}" type="pres">
      <dgm:prSet presAssocID="{9D4153C8-FB1F-4EBE-8BA3-BFB0AE15BF97}" presName="dummy1b" presStyleCnt="0"/>
      <dgm:spPr/>
    </dgm:pt>
    <dgm:pt modelId="{6E6E93BF-88ED-48E6-90AF-A7EE92FEA168}" type="pres">
      <dgm:prSet presAssocID="{9D4153C8-FB1F-4EBE-8BA3-BFB0AE15BF97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745D3079-0B40-402C-A27C-B598950D5240}" type="pres">
      <dgm:prSet presAssocID="{9D4153C8-FB1F-4EBE-8BA3-BFB0AE15BF97}" presName="wedge2" presStyleLbl="node1" presStyleIdx="1" presStyleCnt="3"/>
      <dgm:spPr/>
    </dgm:pt>
    <dgm:pt modelId="{2998D1E4-EAEA-4A58-A621-02A4D70DB757}" type="pres">
      <dgm:prSet presAssocID="{9D4153C8-FB1F-4EBE-8BA3-BFB0AE15BF97}" presName="dummy2a" presStyleCnt="0"/>
      <dgm:spPr/>
    </dgm:pt>
    <dgm:pt modelId="{9D9DAC9A-793B-4CAA-ABB0-68227945FAD3}" type="pres">
      <dgm:prSet presAssocID="{9D4153C8-FB1F-4EBE-8BA3-BFB0AE15BF97}" presName="dummy2b" presStyleCnt="0"/>
      <dgm:spPr/>
    </dgm:pt>
    <dgm:pt modelId="{E511DA72-AEBB-4DC2-9669-89868387CF1B}" type="pres">
      <dgm:prSet presAssocID="{9D4153C8-FB1F-4EBE-8BA3-BFB0AE15BF97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CC0B6F1D-0C55-4B26-85FE-635CE6AE130B}" type="pres">
      <dgm:prSet presAssocID="{9D4153C8-FB1F-4EBE-8BA3-BFB0AE15BF97}" presName="wedge3" presStyleLbl="node1" presStyleIdx="2" presStyleCnt="3"/>
      <dgm:spPr/>
    </dgm:pt>
    <dgm:pt modelId="{D84B6F12-59C3-496E-A278-8F679FDDCB23}" type="pres">
      <dgm:prSet presAssocID="{9D4153C8-FB1F-4EBE-8BA3-BFB0AE15BF97}" presName="dummy3a" presStyleCnt="0"/>
      <dgm:spPr/>
    </dgm:pt>
    <dgm:pt modelId="{14AC0264-8A58-4555-8692-E54832905BF7}" type="pres">
      <dgm:prSet presAssocID="{9D4153C8-FB1F-4EBE-8BA3-BFB0AE15BF97}" presName="dummy3b" presStyleCnt="0"/>
      <dgm:spPr/>
    </dgm:pt>
    <dgm:pt modelId="{1EA7939D-266C-4C3F-9C31-B9D4D90CB994}" type="pres">
      <dgm:prSet presAssocID="{9D4153C8-FB1F-4EBE-8BA3-BFB0AE15BF97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0010CF5C-3A8C-4FDE-9717-E7A99E3E5736}" type="pres">
      <dgm:prSet presAssocID="{85DA4A11-478F-4A7F-B743-EC2827A637A3}" presName="arrowWedge1" presStyleLbl="fgSibTrans2D1" presStyleIdx="0" presStyleCnt="3"/>
      <dgm:spPr/>
    </dgm:pt>
    <dgm:pt modelId="{D76DD914-1698-45BA-AA4E-0A4DF9260CA1}" type="pres">
      <dgm:prSet presAssocID="{B54FBBE3-F504-4978-A2D6-7DE7FD881B77}" presName="arrowWedge2" presStyleLbl="fgSibTrans2D1" presStyleIdx="1" presStyleCnt="3"/>
      <dgm:spPr/>
    </dgm:pt>
    <dgm:pt modelId="{D23B2B15-2233-42EE-880F-74722E1B414C}" type="pres">
      <dgm:prSet presAssocID="{DF618212-98C0-4457-8A05-D45319611077}" presName="arrowWedge3" presStyleLbl="fgSibTrans2D1" presStyleIdx="2" presStyleCnt="3"/>
      <dgm:spPr/>
    </dgm:pt>
  </dgm:ptLst>
  <dgm:cxnLst>
    <dgm:cxn modelId="{724F6612-CFFD-49F5-B03E-6440B964BDED}" type="presOf" srcId="{27E0A587-2AE2-4DE9-BC58-79824505FDFC}" destId="{6E6E93BF-88ED-48E6-90AF-A7EE92FEA168}" srcOrd="1" destOrd="0" presId="urn:microsoft.com/office/officeart/2005/8/layout/cycle8"/>
    <dgm:cxn modelId="{5445ED2B-CA1C-4EBE-806E-8510A02E7D0C}" type="presOf" srcId="{9D4153C8-FB1F-4EBE-8BA3-BFB0AE15BF97}" destId="{5B3772CE-66B9-4D0F-BD6B-E13254C89CEF}" srcOrd="0" destOrd="0" presId="urn:microsoft.com/office/officeart/2005/8/layout/cycle8"/>
    <dgm:cxn modelId="{7566375E-4E7D-4A32-966E-55D79D9BFAFC}" type="presOf" srcId="{E113CEDE-E7E0-4CB3-A232-D61E1EA5FF79}" destId="{E511DA72-AEBB-4DC2-9669-89868387CF1B}" srcOrd="1" destOrd="0" presId="urn:microsoft.com/office/officeart/2005/8/layout/cycle8"/>
    <dgm:cxn modelId="{48469174-BC69-467F-929D-323D72BF00F9}" type="presOf" srcId="{8DDE9ADF-E18D-42D3-A67F-2DF3C9171D01}" destId="{CC0B6F1D-0C55-4B26-85FE-635CE6AE130B}" srcOrd="0" destOrd="0" presId="urn:microsoft.com/office/officeart/2005/8/layout/cycle8"/>
    <dgm:cxn modelId="{90CB617F-B604-460A-B98B-E47BC1C8902F}" type="presOf" srcId="{27E0A587-2AE2-4DE9-BC58-79824505FDFC}" destId="{0EBBAD09-6E95-455E-BE09-1FCBAF1E93DD}" srcOrd="0" destOrd="0" presId="urn:microsoft.com/office/officeart/2005/8/layout/cycle8"/>
    <dgm:cxn modelId="{76270EAB-0153-425A-9049-F272C94EAC1E}" type="presOf" srcId="{E113CEDE-E7E0-4CB3-A232-D61E1EA5FF79}" destId="{745D3079-0B40-402C-A27C-B598950D5240}" srcOrd="0" destOrd="0" presId="urn:microsoft.com/office/officeart/2005/8/layout/cycle8"/>
    <dgm:cxn modelId="{B7D992EB-B86A-4500-91E4-A56F17891226}" type="presOf" srcId="{8DDE9ADF-E18D-42D3-A67F-2DF3C9171D01}" destId="{1EA7939D-266C-4C3F-9C31-B9D4D90CB994}" srcOrd="1" destOrd="0" presId="urn:microsoft.com/office/officeart/2005/8/layout/cycle8"/>
    <dgm:cxn modelId="{5649FEF2-1703-4C6F-89AF-91B20E4FEB5D}" srcId="{9D4153C8-FB1F-4EBE-8BA3-BFB0AE15BF97}" destId="{27E0A587-2AE2-4DE9-BC58-79824505FDFC}" srcOrd="0" destOrd="0" parTransId="{F4E5C13A-E7B9-45F5-A2DA-D4B4586D6E01}" sibTransId="{85DA4A11-478F-4A7F-B743-EC2827A637A3}"/>
    <dgm:cxn modelId="{758D11F5-EF90-45EF-AF90-789B649BEABF}" srcId="{9D4153C8-FB1F-4EBE-8BA3-BFB0AE15BF97}" destId="{8DDE9ADF-E18D-42D3-A67F-2DF3C9171D01}" srcOrd="2" destOrd="0" parTransId="{2E128F22-903C-4FE9-937C-5BCBD2BC5DFB}" sibTransId="{DF618212-98C0-4457-8A05-D45319611077}"/>
    <dgm:cxn modelId="{D7F555F9-94B0-4C67-B68F-09D4C3E20CC1}" srcId="{9D4153C8-FB1F-4EBE-8BA3-BFB0AE15BF97}" destId="{E113CEDE-E7E0-4CB3-A232-D61E1EA5FF79}" srcOrd="1" destOrd="0" parTransId="{C44A24E3-9B32-440D-A834-5017B0D37232}" sibTransId="{B54FBBE3-F504-4978-A2D6-7DE7FD881B77}"/>
    <dgm:cxn modelId="{56158D81-4A68-4E74-9B9A-5FDF0D047DEE}" type="presParOf" srcId="{5B3772CE-66B9-4D0F-BD6B-E13254C89CEF}" destId="{0EBBAD09-6E95-455E-BE09-1FCBAF1E93DD}" srcOrd="0" destOrd="0" presId="urn:microsoft.com/office/officeart/2005/8/layout/cycle8"/>
    <dgm:cxn modelId="{E9431803-54AA-43AF-B1C6-F39A3DFB7EDC}" type="presParOf" srcId="{5B3772CE-66B9-4D0F-BD6B-E13254C89CEF}" destId="{14F41079-E415-4AA3-935B-2BAAB7C49622}" srcOrd="1" destOrd="0" presId="urn:microsoft.com/office/officeart/2005/8/layout/cycle8"/>
    <dgm:cxn modelId="{A5309F37-C95F-48CE-939D-C4457C549E3F}" type="presParOf" srcId="{5B3772CE-66B9-4D0F-BD6B-E13254C89CEF}" destId="{F5F95B6B-D006-4559-B210-14561600DCFB}" srcOrd="2" destOrd="0" presId="urn:microsoft.com/office/officeart/2005/8/layout/cycle8"/>
    <dgm:cxn modelId="{B7BAB046-E495-4756-BB54-C85B37D73AC2}" type="presParOf" srcId="{5B3772CE-66B9-4D0F-BD6B-E13254C89CEF}" destId="{6E6E93BF-88ED-48E6-90AF-A7EE92FEA168}" srcOrd="3" destOrd="0" presId="urn:microsoft.com/office/officeart/2005/8/layout/cycle8"/>
    <dgm:cxn modelId="{C1EFA819-1CB4-484B-8670-C4E804FF57E1}" type="presParOf" srcId="{5B3772CE-66B9-4D0F-BD6B-E13254C89CEF}" destId="{745D3079-0B40-402C-A27C-B598950D5240}" srcOrd="4" destOrd="0" presId="urn:microsoft.com/office/officeart/2005/8/layout/cycle8"/>
    <dgm:cxn modelId="{DE98E475-85D2-4805-8A91-E175BC855E47}" type="presParOf" srcId="{5B3772CE-66B9-4D0F-BD6B-E13254C89CEF}" destId="{2998D1E4-EAEA-4A58-A621-02A4D70DB757}" srcOrd="5" destOrd="0" presId="urn:microsoft.com/office/officeart/2005/8/layout/cycle8"/>
    <dgm:cxn modelId="{360AAC82-65A6-4E34-9CCC-04EF9B61CAF2}" type="presParOf" srcId="{5B3772CE-66B9-4D0F-BD6B-E13254C89CEF}" destId="{9D9DAC9A-793B-4CAA-ABB0-68227945FAD3}" srcOrd="6" destOrd="0" presId="urn:microsoft.com/office/officeart/2005/8/layout/cycle8"/>
    <dgm:cxn modelId="{321A3CEF-BEEF-4D6C-BC73-7F85F9F4B60D}" type="presParOf" srcId="{5B3772CE-66B9-4D0F-BD6B-E13254C89CEF}" destId="{E511DA72-AEBB-4DC2-9669-89868387CF1B}" srcOrd="7" destOrd="0" presId="urn:microsoft.com/office/officeart/2005/8/layout/cycle8"/>
    <dgm:cxn modelId="{B76E97C7-6F3C-46E5-A744-5417D736AF35}" type="presParOf" srcId="{5B3772CE-66B9-4D0F-BD6B-E13254C89CEF}" destId="{CC0B6F1D-0C55-4B26-85FE-635CE6AE130B}" srcOrd="8" destOrd="0" presId="urn:microsoft.com/office/officeart/2005/8/layout/cycle8"/>
    <dgm:cxn modelId="{A84C212F-616A-4CE9-BF33-61B71118EC75}" type="presParOf" srcId="{5B3772CE-66B9-4D0F-BD6B-E13254C89CEF}" destId="{D84B6F12-59C3-496E-A278-8F679FDDCB23}" srcOrd="9" destOrd="0" presId="urn:microsoft.com/office/officeart/2005/8/layout/cycle8"/>
    <dgm:cxn modelId="{B9A3FE07-162F-469F-B6DE-C703AB277585}" type="presParOf" srcId="{5B3772CE-66B9-4D0F-BD6B-E13254C89CEF}" destId="{14AC0264-8A58-4555-8692-E54832905BF7}" srcOrd="10" destOrd="0" presId="urn:microsoft.com/office/officeart/2005/8/layout/cycle8"/>
    <dgm:cxn modelId="{C2345610-98EA-4278-B404-8DB75903BF6D}" type="presParOf" srcId="{5B3772CE-66B9-4D0F-BD6B-E13254C89CEF}" destId="{1EA7939D-266C-4C3F-9C31-B9D4D90CB994}" srcOrd="11" destOrd="0" presId="urn:microsoft.com/office/officeart/2005/8/layout/cycle8"/>
    <dgm:cxn modelId="{A3239448-9C36-4C3D-A4DF-AE126E3AA394}" type="presParOf" srcId="{5B3772CE-66B9-4D0F-BD6B-E13254C89CEF}" destId="{0010CF5C-3A8C-4FDE-9717-E7A99E3E5736}" srcOrd="12" destOrd="0" presId="urn:microsoft.com/office/officeart/2005/8/layout/cycle8"/>
    <dgm:cxn modelId="{EBC38715-2FD5-4772-B07B-50B6BA917A17}" type="presParOf" srcId="{5B3772CE-66B9-4D0F-BD6B-E13254C89CEF}" destId="{D76DD914-1698-45BA-AA4E-0A4DF9260CA1}" srcOrd="13" destOrd="0" presId="urn:microsoft.com/office/officeart/2005/8/layout/cycle8"/>
    <dgm:cxn modelId="{F241808A-FC73-4FCA-9D2F-482AEA08EE81}" type="presParOf" srcId="{5B3772CE-66B9-4D0F-BD6B-E13254C89CEF}" destId="{D23B2B15-2233-42EE-880F-74722E1B414C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D4153C8-FB1F-4EBE-8BA3-BFB0AE15BF97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27E0A587-2AE2-4DE9-BC58-79824505FDFC}">
      <dgm:prSet phldrT="[Text]"/>
      <dgm:spPr/>
      <dgm:t>
        <a:bodyPr/>
        <a:lstStyle/>
        <a:p>
          <a:r>
            <a:rPr lang="en-GB" dirty="0"/>
            <a:t>Remember: it’s about the learning</a:t>
          </a:r>
        </a:p>
      </dgm:t>
    </dgm:pt>
    <dgm:pt modelId="{F4E5C13A-E7B9-45F5-A2DA-D4B4586D6E01}" type="parTrans" cxnId="{5649FEF2-1703-4C6F-89AF-91B20E4FEB5D}">
      <dgm:prSet/>
      <dgm:spPr/>
      <dgm:t>
        <a:bodyPr/>
        <a:lstStyle/>
        <a:p>
          <a:endParaRPr lang="en-GB"/>
        </a:p>
      </dgm:t>
    </dgm:pt>
    <dgm:pt modelId="{85DA4A11-478F-4A7F-B743-EC2827A637A3}" type="sibTrans" cxnId="{5649FEF2-1703-4C6F-89AF-91B20E4FEB5D}">
      <dgm:prSet/>
      <dgm:spPr/>
      <dgm:t>
        <a:bodyPr/>
        <a:lstStyle/>
        <a:p>
          <a:endParaRPr lang="en-GB"/>
        </a:p>
      </dgm:t>
    </dgm:pt>
    <dgm:pt modelId="{E113CEDE-E7E0-4CB3-A232-D61E1EA5FF79}">
      <dgm:prSet phldrT="[Text]"/>
      <dgm:spPr/>
      <dgm:t>
        <a:bodyPr/>
        <a:lstStyle/>
        <a:p>
          <a:r>
            <a:rPr lang="en-GB" dirty="0"/>
            <a:t>Pre-empt the Problem</a:t>
          </a:r>
        </a:p>
      </dgm:t>
    </dgm:pt>
    <dgm:pt modelId="{C44A24E3-9B32-440D-A834-5017B0D37232}" type="parTrans" cxnId="{D7F555F9-94B0-4C67-B68F-09D4C3E20CC1}">
      <dgm:prSet/>
      <dgm:spPr/>
      <dgm:t>
        <a:bodyPr/>
        <a:lstStyle/>
        <a:p>
          <a:endParaRPr lang="en-GB"/>
        </a:p>
      </dgm:t>
    </dgm:pt>
    <dgm:pt modelId="{B54FBBE3-F504-4978-A2D6-7DE7FD881B77}" type="sibTrans" cxnId="{D7F555F9-94B0-4C67-B68F-09D4C3E20CC1}">
      <dgm:prSet/>
      <dgm:spPr/>
      <dgm:t>
        <a:bodyPr/>
        <a:lstStyle/>
        <a:p>
          <a:endParaRPr lang="en-GB"/>
        </a:p>
      </dgm:t>
    </dgm:pt>
    <dgm:pt modelId="{8DDE9ADF-E18D-42D3-A67F-2DF3C9171D01}">
      <dgm:prSet phldrT="[Text]"/>
      <dgm:spPr/>
      <dgm:t>
        <a:bodyPr/>
        <a:lstStyle/>
        <a:p>
          <a:r>
            <a:rPr lang="en-GB" dirty="0"/>
            <a:t>Verbal and Non Verbal</a:t>
          </a:r>
        </a:p>
      </dgm:t>
    </dgm:pt>
    <dgm:pt modelId="{2E128F22-903C-4FE9-937C-5BCBD2BC5DFB}" type="parTrans" cxnId="{758D11F5-EF90-45EF-AF90-789B649BEABF}">
      <dgm:prSet/>
      <dgm:spPr/>
      <dgm:t>
        <a:bodyPr/>
        <a:lstStyle/>
        <a:p>
          <a:endParaRPr lang="en-GB"/>
        </a:p>
      </dgm:t>
    </dgm:pt>
    <dgm:pt modelId="{DF618212-98C0-4457-8A05-D45319611077}" type="sibTrans" cxnId="{758D11F5-EF90-45EF-AF90-789B649BEABF}">
      <dgm:prSet/>
      <dgm:spPr/>
      <dgm:t>
        <a:bodyPr/>
        <a:lstStyle/>
        <a:p>
          <a:endParaRPr lang="en-GB"/>
        </a:p>
      </dgm:t>
    </dgm:pt>
    <dgm:pt modelId="{9F7D5A16-0A9E-4370-A38A-95842A6927D4}" type="pres">
      <dgm:prSet presAssocID="{9D4153C8-FB1F-4EBE-8BA3-BFB0AE15BF97}" presName="compositeShape" presStyleCnt="0">
        <dgm:presLayoutVars>
          <dgm:chMax val="7"/>
          <dgm:dir/>
          <dgm:resizeHandles val="exact"/>
        </dgm:presLayoutVars>
      </dgm:prSet>
      <dgm:spPr/>
    </dgm:pt>
    <dgm:pt modelId="{C5E5510A-6724-4BE9-89D3-42A5141F2BC5}" type="pres">
      <dgm:prSet presAssocID="{9D4153C8-FB1F-4EBE-8BA3-BFB0AE15BF97}" presName="wedge1" presStyleLbl="node1" presStyleIdx="0" presStyleCnt="3"/>
      <dgm:spPr/>
    </dgm:pt>
    <dgm:pt modelId="{7CC35D15-B9D7-4424-A5C0-2BE9975C471A}" type="pres">
      <dgm:prSet presAssocID="{9D4153C8-FB1F-4EBE-8BA3-BFB0AE15BF97}" presName="dummy1a" presStyleCnt="0"/>
      <dgm:spPr/>
    </dgm:pt>
    <dgm:pt modelId="{726BE85B-F244-4D1A-B700-3EA268B4CC59}" type="pres">
      <dgm:prSet presAssocID="{9D4153C8-FB1F-4EBE-8BA3-BFB0AE15BF97}" presName="dummy1b" presStyleCnt="0"/>
      <dgm:spPr/>
    </dgm:pt>
    <dgm:pt modelId="{33D4E97D-2250-4586-BC14-A2114FC9FF94}" type="pres">
      <dgm:prSet presAssocID="{9D4153C8-FB1F-4EBE-8BA3-BFB0AE15BF97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6CEE7184-E1D1-41CD-8F35-312E5356B30B}" type="pres">
      <dgm:prSet presAssocID="{9D4153C8-FB1F-4EBE-8BA3-BFB0AE15BF97}" presName="wedge2" presStyleLbl="node1" presStyleIdx="1" presStyleCnt="3"/>
      <dgm:spPr/>
    </dgm:pt>
    <dgm:pt modelId="{C09377E8-FAB0-46B7-8E9A-AF88BC28BAFD}" type="pres">
      <dgm:prSet presAssocID="{9D4153C8-FB1F-4EBE-8BA3-BFB0AE15BF97}" presName="dummy2a" presStyleCnt="0"/>
      <dgm:spPr/>
    </dgm:pt>
    <dgm:pt modelId="{E49516EA-AEF4-4BBA-8C6B-E068BF1E7EA3}" type="pres">
      <dgm:prSet presAssocID="{9D4153C8-FB1F-4EBE-8BA3-BFB0AE15BF97}" presName="dummy2b" presStyleCnt="0"/>
      <dgm:spPr/>
    </dgm:pt>
    <dgm:pt modelId="{A6112B79-BD66-44BB-AB14-437F5E43A47C}" type="pres">
      <dgm:prSet presAssocID="{9D4153C8-FB1F-4EBE-8BA3-BFB0AE15BF97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340D6973-EB6E-4C10-8686-935FA4AE1463}" type="pres">
      <dgm:prSet presAssocID="{9D4153C8-FB1F-4EBE-8BA3-BFB0AE15BF97}" presName="wedge3" presStyleLbl="node1" presStyleIdx="2" presStyleCnt="3"/>
      <dgm:spPr/>
    </dgm:pt>
    <dgm:pt modelId="{8FE3EB1F-F269-49EF-9E4E-58E5BA65B14F}" type="pres">
      <dgm:prSet presAssocID="{9D4153C8-FB1F-4EBE-8BA3-BFB0AE15BF97}" presName="dummy3a" presStyleCnt="0"/>
      <dgm:spPr/>
    </dgm:pt>
    <dgm:pt modelId="{64ACC6DD-89BD-4C38-9710-F82EBFF7B0D9}" type="pres">
      <dgm:prSet presAssocID="{9D4153C8-FB1F-4EBE-8BA3-BFB0AE15BF97}" presName="dummy3b" presStyleCnt="0"/>
      <dgm:spPr/>
    </dgm:pt>
    <dgm:pt modelId="{11D9B753-FF56-4836-92D1-51CB03024344}" type="pres">
      <dgm:prSet presAssocID="{9D4153C8-FB1F-4EBE-8BA3-BFB0AE15BF97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C377B9EB-0F7C-4273-8C8C-764441A0C269}" type="pres">
      <dgm:prSet presAssocID="{85DA4A11-478F-4A7F-B743-EC2827A637A3}" presName="arrowWedge1" presStyleLbl="fgSibTrans2D1" presStyleIdx="0" presStyleCnt="3"/>
      <dgm:spPr/>
    </dgm:pt>
    <dgm:pt modelId="{414CD921-939B-471C-8537-6B3C34C3453F}" type="pres">
      <dgm:prSet presAssocID="{B54FBBE3-F504-4978-A2D6-7DE7FD881B77}" presName="arrowWedge2" presStyleLbl="fgSibTrans2D1" presStyleIdx="1" presStyleCnt="3"/>
      <dgm:spPr/>
    </dgm:pt>
    <dgm:pt modelId="{DCDF9E61-4FB4-452F-8649-7A63D76EA6E9}" type="pres">
      <dgm:prSet presAssocID="{DF618212-98C0-4457-8A05-D45319611077}" presName="arrowWedge3" presStyleLbl="fgSibTrans2D1" presStyleIdx="2" presStyleCnt="3"/>
      <dgm:spPr/>
    </dgm:pt>
  </dgm:ptLst>
  <dgm:cxnLst>
    <dgm:cxn modelId="{82C84E10-6774-4AC4-8866-3E890A73F194}" type="presOf" srcId="{27E0A587-2AE2-4DE9-BC58-79824505FDFC}" destId="{33D4E97D-2250-4586-BC14-A2114FC9FF94}" srcOrd="1" destOrd="0" presId="urn:microsoft.com/office/officeart/2005/8/layout/cycle8"/>
    <dgm:cxn modelId="{05E8D762-75F3-4864-9CEB-67BD5F2DEBB6}" type="presOf" srcId="{E113CEDE-E7E0-4CB3-A232-D61E1EA5FF79}" destId="{6CEE7184-E1D1-41CD-8F35-312E5356B30B}" srcOrd="0" destOrd="0" presId="urn:microsoft.com/office/officeart/2005/8/layout/cycle8"/>
    <dgm:cxn modelId="{96E4094A-1A88-421A-8946-717CF34E9F15}" type="presOf" srcId="{8DDE9ADF-E18D-42D3-A67F-2DF3C9171D01}" destId="{11D9B753-FF56-4836-92D1-51CB03024344}" srcOrd="1" destOrd="0" presId="urn:microsoft.com/office/officeart/2005/8/layout/cycle8"/>
    <dgm:cxn modelId="{7B7FC29F-5774-4A99-8C2F-145895C2882A}" type="presOf" srcId="{27E0A587-2AE2-4DE9-BC58-79824505FDFC}" destId="{C5E5510A-6724-4BE9-89D3-42A5141F2BC5}" srcOrd="0" destOrd="0" presId="urn:microsoft.com/office/officeart/2005/8/layout/cycle8"/>
    <dgm:cxn modelId="{666535A1-42A6-4040-954E-452C576B6DAE}" type="presOf" srcId="{8DDE9ADF-E18D-42D3-A67F-2DF3C9171D01}" destId="{340D6973-EB6E-4C10-8686-935FA4AE1463}" srcOrd="0" destOrd="0" presId="urn:microsoft.com/office/officeart/2005/8/layout/cycle8"/>
    <dgm:cxn modelId="{BAE6F3BA-E17F-4124-9869-83E6D27B1785}" type="presOf" srcId="{9D4153C8-FB1F-4EBE-8BA3-BFB0AE15BF97}" destId="{9F7D5A16-0A9E-4370-A38A-95842A6927D4}" srcOrd="0" destOrd="0" presId="urn:microsoft.com/office/officeart/2005/8/layout/cycle8"/>
    <dgm:cxn modelId="{D1268DD2-B014-45BB-8122-6824F5A4D12D}" type="presOf" srcId="{E113CEDE-E7E0-4CB3-A232-D61E1EA5FF79}" destId="{A6112B79-BD66-44BB-AB14-437F5E43A47C}" srcOrd="1" destOrd="0" presId="urn:microsoft.com/office/officeart/2005/8/layout/cycle8"/>
    <dgm:cxn modelId="{5649FEF2-1703-4C6F-89AF-91B20E4FEB5D}" srcId="{9D4153C8-FB1F-4EBE-8BA3-BFB0AE15BF97}" destId="{27E0A587-2AE2-4DE9-BC58-79824505FDFC}" srcOrd="0" destOrd="0" parTransId="{F4E5C13A-E7B9-45F5-A2DA-D4B4586D6E01}" sibTransId="{85DA4A11-478F-4A7F-B743-EC2827A637A3}"/>
    <dgm:cxn modelId="{758D11F5-EF90-45EF-AF90-789B649BEABF}" srcId="{9D4153C8-FB1F-4EBE-8BA3-BFB0AE15BF97}" destId="{8DDE9ADF-E18D-42D3-A67F-2DF3C9171D01}" srcOrd="2" destOrd="0" parTransId="{2E128F22-903C-4FE9-937C-5BCBD2BC5DFB}" sibTransId="{DF618212-98C0-4457-8A05-D45319611077}"/>
    <dgm:cxn modelId="{D7F555F9-94B0-4C67-B68F-09D4C3E20CC1}" srcId="{9D4153C8-FB1F-4EBE-8BA3-BFB0AE15BF97}" destId="{E113CEDE-E7E0-4CB3-A232-D61E1EA5FF79}" srcOrd="1" destOrd="0" parTransId="{C44A24E3-9B32-440D-A834-5017B0D37232}" sibTransId="{B54FBBE3-F504-4978-A2D6-7DE7FD881B77}"/>
    <dgm:cxn modelId="{35E94FF5-FC38-4A80-800C-8D7EFF4C4681}" type="presParOf" srcId="{9F7D5A16-0A9E-4370-A38A-95842A6927D4}" destId="{C5E5510A-6724-4BE9-89D3-42A5141F2BC5}" srcOrd="0" destOrd="0" presId="urn:microsoft.com/office/officeart/2005/8/layout/cycle8"/>
    <dgm:cxn modelId="{B18C8A3F-E6AE-48D3-8F1C-8526AEC07DD4}" type="presParOf" srcId="{9F7D5A16-0A9E-4370-A38A-95842A6927D4}" destId="{7CC35D15-B9D7-4424-A5C0-2BE9975C471A}" srcOrd="1" destOrd="0" presId="urn:microsoft.com/office/officeart/2005/8/layout/cycle8"/>
    <dgm:cxn modelId="{A0B823AE-499B-4C41-8538-37727CEB7F33}" type="presParOf" srcId="{9F7D5A16-0A9E-4370-A38A-95842A6927D4}" destId="{726BE85B-F244-4D1A-B700-3EA268B4CC59}" srcOrd="2" destOrd="0" presId="urn:microsoft.com/office/officeart/2005/8/layout/cycle8"/>
    <dgm:cxn modelId="{DF786582-F865-4DE5-8BBD-5191BC51DDEC}" type="presParOf" srcId="{9F7D5A16-0A9E-4370-A38A-95842A6927D4}" destId="{33D4E97D-2250-4586-BC14-A2114FC9FF94}" srcOrd="3" destOrd="0" presId="urn:microsoft.com/office/officeart/2005/8/layout/cycle8"/>
    <dgm:cxn modelId="{7106C050-A269-4FE5-B531-BE3AFE3D0531}" type="presParOf" srcId="{9F7D5A16-0A9E-4370-A38A-95842A6927D4}" destId="{6CEE7184-E1D1-41CD-8F35-312E5356B30B}" srcOrd="4" destOrd="0" presId="urn:microsoft.com/office/officeart/2005/8/layout/cycle8"/>
    <dgm:cxn modelId="{66BFD579-0491-47D8-9168-3411DB83F1B1}" type="presParOf" srcId="{9F7D5A16-0A9E-4370-A38A-95842A6927D4}" destId="{C09377E8-FAB0-46B7-8E9A-AF88BC28BAFD}" srcOrd="5" destOrd="0" presId="urn:microsoft.com/office/officeart/2005/8/layout/cycle8"/>
    <dgm:cxn modelId="{A4DDCF3F-10DF-45E6-851B-BE1597292AC3}" type="presParOf" srcId="{9F7D5A16-0A9E-4370-A38A-95842A6927D4}" destId="{E49516EA-AEF4-4BBA-8C6B-E068BF1E7EA3}" srcOrd="6" destOrd="0" presId="urn:microsoft.com/office/officeart/2005/8/layout/cycle8"/>
    <dgm:cxn modelId="{BA6752A2-A6B3-485C-B78D-CCD2D52D0BD7}" type="presParOf" srcId="{9F7D5A16-0A9E-4370-A38A-95842A6927D4}" destId="{A6112B79-BD66-44BB-AB14-437F5E43A47C}" srcOrd="7" destOrd="0" presId="urn:microsoft.com/office/officeart/2005/8/layout/cycle8"/>
    <dgm:cxn modelId="{96069057-99E6-4C55-BDB2-6FC26664D53C}" type="presParOf" srcId="{9F7D5A16-0A9E-4370-A38A-95842A6927D4}" destId="{340D6973-EB6E-4C10-8686-935FA4AE1463}" srcOrd="8" destOrd="0" presId="urn:microsoft.com/office/officeart/2005/8/layout/cycle8"/>
    <dgm:cxn modelId="{27C97B08-624A-4213-9C3F-92DAEC8EF51F}" type="presParOf" srcId="{9F7D5A16-0A9E-4370-A38A-95842A6927D4}" destId="{8FE3EB1F-F269-49EF-9E4E-58E5BA65B14F}" srcOrd="9" destOrd="0" presId="urn:microsoft.com/office/officeart/2005/8/layout/cycle8"/>
    <dgm:cxn modelId="{A562BB94-0ED3-477E-B7E2-CE44555A631C}" type="presParOf" srcId="{9F7D5A16-0A9E-4370-A38A-95842A6927D4}" destId="{64ACC6DD-89BD-4C38-9710-F82EBFF7B0D9}" srcOrd="10" destOrd="0" presId="urn:microsoft.com/office/officeart/2005/8/layout/cycle8"/>
    <dgm:cxn modelId="{679B4BF2-5792-489E-98D0-AEFDC19ABB78}" type="presParOf" srcId="{9F7D5A16-0A9E-4370-A38A-95842A6927D4}" destId="{11D9B753-FF56-4836-92D1-51CB03024344}" srcOrd="11" destOrd="0" presId="urn:microsoft.com/office/officeart/2005/8/layout/cycle8"/>
    <dgm:cxn modelId="{575CB5AD-C19B-4A9D-B616-FFA603E4899A}" type="presParOf" srcId="{9F7D5A16-0A9E-4370-A38A-95842A6927D4}" destId="{C377B9EB-0F7C-4273-8C8C-764441A0C269}" srcOrd="12" destOrd="0" presId="urn:microsoft.com/office/officeart/2005/8/layout/cycle8"/>
    <dgm:cxn modelId="{0ACFDA03-AC20-4FF4-B444-49757A215B22}" type="presParOf" srcId="{9F7D5A16-0A9E-4370-A38A-95842A6927D4}" destId="{414CD921-939B-471C-8537-6B3C34C3453F}" srcOrd="13" destOrd="0" presId="urn:microsoft.com/office/officeart/2005/8/layout/cycle8"/>
    <dgm:cxn modelId="{3D14DFEC-920B-422F-9A86-2300C0C84F64}" type="presParOf" srcId="{9F7D5A16-0A9E-4370-A38A-95842A6927D4}" destId="{DCDF9E61-4FB4-452F-8649-7A63D76EA6E9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7A54A7D-686C-404C-8A5B-F35AFB01E6A0}" type="doc">
      <dgm:prSet loTypeId="urn:microsoft.com/office/officeart/2005/8/layout/cycle7" loCatId="cycle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E713D0A7-1804-4D1A-B17B-C4786F93897E}">
      <dgm:prSet phldrT="[Text]" custT="1"/>
      <dgm:spPr/>
      <dgm:t>
        <a:bodyPr/>
        <a:lstStyle/>
        <a:p>
          <a:r>
            <a:rPr lang="en-GB" sz="2000" dirty="0"/>
            <a:t>Attachment to a trusted adult</a:t>
          </a:r>
        </a:p>
      </dgm:t>
    </dgm:pt>
    <dgm:pt modelId="{984682CD-0460-4368-8420-3F3984C08444}" type="parTrans" cxnId="{64E1E066-2A69-410C-A0C3-EB789C10E53A}">
      <dgm:prSet/>
      <dgm:spPr/>
      <dgm:t>
        <a:bodyPr/>
        <a:lstStyle/>
        <a:p>
          <a:endParaRPr lang="en-GB"/>
        </a:p>
      </dgm:t>
    </dgm:pt>
    <dgm:pt modelId="{3FDF5D74-9F4F-4FE1-9732-03EEAE76C4DC}" type="sibTrans" cxnId="{64E1E066-2A69-410C-A0C3-EB789C10E53A}">
      <dgm:prSet/>
      <dgm:spPr/>
      <dgm:t>
        <a:bodyPr/>
        <a:lstStyle/>
        <a:p>
          <a:endParaRPr lang="en-GB"/>
        </a:p>
      </dgm:t>
    </dgm:pt>
    <dgm:pt modelId="{D58DED00-7596-44D8-856F-648CF3DE5F6D}">
      <dgm:prSet phldrT="[Text]" custT="1"/>
      <dgm:spPr/>
      <dgm:t>
        <a:bodyPr/>
        <a:lstStyle/>
        <a:p>
          <a:r>
            <a:rPr lang="en-GB" sz="2000" dirty="0"/>
            <a:t>Reliable availability of resources</a:t>
          </a:r>
        </a:p>
      </dgm:t>
    </dgm:pt>
    <dgm:pt modelId="{AD573634-2485-4548-9AB0-947A6415D6FB}" type="parTrans" cxnId="{D989E303-969E-44E4-A0B2-04F657EF9480}">
      <dgm:prSet/>
      <dgm:spPr/>
      <dgm:t>
        <a:bodyPr/>
        <a:lstStyle/>
        <a:p>
          <a:endParaRPr lang="en-GB"/>
        </a:p>
      </dgm:t>
    </dgm:pt>
    <dgm:pt modelId="{C46BA31C-7FB3-4997-9418-92B5A109251D}" type="sibTrans" cxnId="{D989E303-969E-44E4-A0B2-04F657EF9480}">
      <dgm:prSet/>
      <dgm:spPr/>
      <dgm:t>
        <a:bodyPr/>
        <a:lstStyle/>
        <a:p>
          <a:endParaRPr lang="en-GB"/>
        </a:p>
      </dgm:t>
    </dgm:pt>
    <dgm:pt modelId="{8361D01E-8769-4260-B8DE-E581351B3BC3}">
      <dgm:prSet phldrT="[Text]"/>
      <dgm:spPr/>
      <dgm:t>
        <a:bodyPr/>
        <a:lstStyle/>
        <a:p>
          <a:r>
            <a:rPr lang="en-GB" dirty="0"/>
            <a:t>Agency – control over self/world</a:t>
          </a:r>
        </a:p>
      </dgm:t>
    </dgm:pt>
    <dgm:pt modelId="{7509642C-284A-4083-9BBB-9E1FD7FC3E3D}" type="parTrans" cxnId="{029A7997-7CFC-4D43-B3FE-B2D2A8DA8676}">
      <dgm:prSet/>
      <dgm:spPr/>
      <dgm:t>
        <a:bodyPr/>
        <a:lstStyle/>
        <a:p>
          <a:endParaRPr lang="en-GB"/>
        </a:p>
      </dgm:t>
    </dgm:pt>
    <dgm:pt modelId="{162D5355-25DF-433E-981D-20FEED79632F}" type="sibTrans" cxnId="{029A7997-7CFC-4D43-B3FE-B2D2A8DA8676}">
      <dgm:prSet/>
      <dgm:spPr/>
      <dgm:t>
        <a:bodyPr/>
        <a:lstStyle/>
        <a:p>
          <a:endParaRPr lang="en-GB"/>
        </a:p>
      </dgm:t>
    </dgm:pt>
    <dgm:pt modelId="{5881E74F-C5E3-4C56-A2B0-E8D1BB1B53A4}">
      <dgm:prSet phldrT="[Text]" custT="1"/>
      <dgm:spPr/>
      <dgm:t>
        <a:bodyPr/>
        <a:lstStyle/>
        <a:p>
          <a:r>
            <a:rPr lang="en-GB" sz="1700" dirty="0"/>
            <a:t>High levels of intellectual/physical challenge</a:t>
          </a:r>
        </a:p>
      </dgm:t>
    </dgm:pt>
    <dgm:pt modelId="{68B8A674-D74C-42A4-8658-B6B50367FB2A}" type="parTrans" cxnId="{D4489CA2-C288-463A-983F-E32483666CED}">
      <dgm:prSet/>
      <dgm:spPr/>
      <dgm:t>
        <a:bodyPr/>
        <a:lstStyle/>
        <a:p>
          <a:endParaRPr lang="en-GB"/>
        </a:p>
      </dgm:t>
    </dgm:pt>
    <dgm:pt modelId="{178A4A9C-2727-499E-BB71-D7780B27A08A}" type="sibTrans" cxnId="{D4489CA2-C288-463A-983F-E32483666CED}">
      <dgm:prSet/>
      <dgm:spPr/>
      <dgm:t>
        <a:bodyPr/>
        <a:lstStyle/>
        <a:p>
          <a:endParaRPr lang="en-GB"/>
        </a:p>
      </dgm:t>
    </dgm:pt>
    <dgm:pt modelId="{7626C501-3027-4F7B-86C8-343B13B146B5}" type="pres">
      <dgm:prSet presAssocID="{27A54A7D-686C-404C-8A5B-F35AFB01E6A0}" presName="Name0" presStyleCnt="0">
        <dgm:presLayoutVars>
          <dgm:dir/>
          <dgm:resizeHandles val="exact"/>
        </dgm:presLayoutVars>
      </dgm:prSet>
      <dgm:spPr/>
    </dgm:pt>
    <dgm:pt modelId="{51127DA7-1330-420D-ACB6-3FFF4D610D37}" type="pres">
      <dgm:prSet presAssocID="{E713D0A7-1804-4D1A-B17B-C4786F93897E}" presName="node" presStyleLbl="node1" presStyleIdx="0" presStyleCnt="4">
        <dgm:presLayoutVars>
          <dgm:bulletEnabled val="1"/>
        </dgm:presLayoutVars>
      </dgm:prSet>
      <dgm:spPr/>
    </dgm:pt>
    <dgm:pt modelId="{16706B32-0B08-4C3A-B690-9F8ACF719D0D}" type="pres">
      <dgm:prSet presAssocID="{3FDF5D74-9F4F-4FE1-9732-03EEAE76C4DC}" presName="sibTrans" presStyleLbl="sibTrans2D1" presStyleIdx="0" presStyleCnt="4"/>
      <dgm:spPr/>
    </dgm:pt>
    <dgm:pt modelId="{D2AA2FE3-B2C9-4A63-B238-2476229622B1}" type="pres">
      <dgm:prSet presAssocID="{3FDF5D74-9F4F-4FE1-9732-03EEAE76C4DC}" presName="connectorText" presStyleLbl="sibTrans2D1" presStyleIdx="0" presStyleCnt="4"/>
      <dgm:spPr/>
    </dgm:pt>
    <dgm:pt modelId="{9491E976-B7C1-48BE-A390-3692A219A3D5}" type="pres">
      <dgm:prSet presAssocID="{D58DED00-7596-44D8-856F-648CF3DE5F6D}" presName="node" presStyleLbl="node1" presStyleIdx="1" presStyleCnt="4">
        <dgm:presLayoutVars>
          <dgm:bulletEnabled val="1"/>
        </dgm:presLayoutVars>
      </dgm:prSet>
      <dgm:spPr/>
    </dgm:pt>
    <dgm:pt modelId="{C8867B41-FE84-4D6C-A4A7-F95A703242BC}" type="pres">
      <dgm:prSet presAssocID="{C46BA31C-7FB3-4997-9418-92B5A109251D}" presName="sibTrans" presStyleLbl="sibTrans2D1" presStyleIdx="1" presStyleCnt="4"/>
      <dgm:spPr/>
    </dgm:pt>
    <dgm:pt modelId="{D3A2D077-2717-4963-BF49-9743F3F7552B}" type="pres">
      <dgm:prSet presAssocID="{C46BA31C-7FB3-4997-9418-92B5A109251D}" presName="connectorText" presStyleLbl="sibTrans2D1" presStyleIdx="1" presStyleCnt="4"/>
      <dgm:spPr/>
    </dgm:pt>
    <dgm:pt modelId="{205BCE11-7DBE-4B08-9446-010F2E0F29ED}" type="pres">
      <dgm:prSet presAssocID="{8361D01E-8769-4260-B8DE-E581351B3BC3}" presName="node" presStyleLbl="node1" presStyleIdx="2" presStyleCnt="4">
        <dgm:presLayoutVars>
          <dgm:bulletEnabled val="1"/>
        </dgm:presLayoutVars>
      </dgm:prSet>
      <dgm:spPr/>
    </dgm:pt>
    <dgm:pt modelId="{1A3DF53E-4E02-4FBF-A5D3-FCA493833E09}" type="pres">
      <dgm:prSet presAssocID="{162D5355-25DF-433E-981D-20FEED79632F}" presName="sibTrans" presStyleLbl="sibTrans2D1" presStyleIdx="2" presStyleCnt="4"/>
      <dgm:spPr/>
    </dgm:pt>
    <dgm:pt modelId="{8AAA5328-F703-4F38-8085-B7357207E0E3}" type="pres">
      <dgm:prSet presAssocID="{162D5355-25DF-433E-981D-20FEED79632F}" presName="connectorText" presStyleLbl="sibTrans2D1" presStyleIdx="2" presStyleCnt="4"/>
      <dgm:spPr/>
    </dgm:pt>
    <dgm:pt modelId="{A9F2A607-0B67-45D2-86EE-B2C48615C803}" type="pres">
      <dgm:prSet presAssocID="{5881E74F-C5E3-4C56-A2B0-E8D1BB1B53A4}" presName="node" presStyleLbl="node1" presStyleIdx="3" presStyleCnt="4">
        <dgm:presLayoutVars>
          <dgm:bulletEnabled val="1"/>
        </dgm:presLayoutVars>
      </dgm:prSet>
      <dgm:spPr/>
    </dgm:pt>
    <dgm:pt modelId="{7376CC68-3EFD-43C8-8F97-F07A51A62B60}" type="pres">
      <dgm:prSet presAssocID="{178A4A9C-2727-499E-BB71-D7780B27A08A}" presName="sibTrans" presStyleLbl="sibTrans2D1" presStyleIdx="3" presStyleCnt="4"/>
      <dgm:spPr/>
    </dgm:pt>
    <dgm:pt modelId="{82DCA95C-0AC3-4702-BA16-FC1DF90F3DE7}" type="pres">
      <dgm:prSet presAssocID="{178A4A9C-2727-499E-BB71-D7780B27A08A}" presName="connectorText" presStyleLbl="sibTrans2D1" presStyleIdx="3" presStyleCnt="4"/>
      <dgm:spPr/>
    </dgm:pt>
  </dgm:ptLst>
  <dgm:cxnLst>
    <dgm:cxn modelId="{D989E303-969E-44E4-A0B2-04F657EF9480}" srcId="{27A54A7D-686C-404C-8A5B-F35AFB01E6A0}" destId="{D58DED00-7596-44D8-856F-648CF3DE5F6D}" srcOrd="1" destOrd="0" parTransId="{AD573634-2485-4548-9AB0-947A6415D6FB}" sibTransId="{C46BA31C-7FB3-4997-9418-92B5A109251D}"/>
    <dgm:cxn modelId="{79D64004-5507-4DEA-B99A-396F5F9034D0}" type="presOf" srcId="{162D5355-25DF-433E-981D-20FEED79632F}" destId="{8AAA5328-F703-4F38-8085-B7357207E0E3}" srcOrd="1" destOrd="0" presId="urn:microsoft.com/office/officeart/2005/8/layout/cycle7"/>
    <dgm:cxn modelId="{A9887C20-2BF4-44C8-AD95-64C6820300CD}" type="presOf" srcId="{C46BA31C-7FB3-4997-9418-92B5A109251D}" destId="{D3A2D077-2717-4963-BF49-9743F3F7552B}" srcOrd="1" destOrd="0" presId="urn:microsoft.com/office/officeart/2005/8/layout/cycle7"/>
    <dgm:cxn modelId="{D9AF0B2C-A368-44A1-A1F4-AA699CF437F2}" type="presOf" srcId="{E713D0A7-1804-4D1A-B17B-C4786F93897E}" destId="{51127DA7-1330-420D-ACB6-3FFF4D610D37}" srcOrd="0" destOrd="0" presId="urn:microsoft.com/office/officeart/2005/8/layout/cycle7"/>
    <dgm:cxn modelId="{F24F7744-5095-40D0-AF9E-DE803A7AFD67}" type="presOf" srcId="{27A54A7D-686C-404C-8A5B-F35AFB01E6A0}" destId="{7626C501-3027-4F7B-86C8-343B13B146B5}" srcOrd="0" destOrd="0" presId="urn:microsoft.com/office/officeart/2005/8/layout/cycle7"/>
    <dgm:cxn modelId="{64E1E066-2A69-410C-A0C3-EB789C10E53A}" srcId="{27A54A7D-686C-404C-8A5B-F35AFB01E6A0}" destId="{E713D0A7-1804-4D1A-B17B-C4786F93897E}" srcOrd="0" destOrd="0" parTransId="{984682CD-0460-4368-8420-3F3984C08444}" sibTransId="{3FDF5D74-9F4F-4FE1-9732-03EEAE76C4DC}"/>
    <dgm:cxn modelId="{EA26F968-22D7-4435-A763-BCCCBDB7067D}" type="presOf" srcId="{C46BA31C-7FB3-4997-9418-92B5A109251D}" destId="{C8867B41-FE84-4D6C-A4A7-F95A703242BC}" srcOrd="0" destOrd="0" presId="urn:microsoft.com/office/officeart/2005/8/layout/cycle7"/>
    <dgm:cxn modelId="{CF492472-280A-43D7-9857-2337ADDA8D23}" type="presOf" srcId="{3FDF5D74-9F4F-4FE1-9732-03EEAE76C4DC}" destId="{16706B32-0B08-4C3A-B690-9F8ACF719D0D}" srcOrd="0" destOrd="0" presId="urn:microsoft.com/office/officeart/2005/8/layout/cycle7"/>
    <dgm:cxn modelId="{741A857E-59E2-491B-BC46-1C99A8CD221A}" type="presOf" srcId="{178A4A9C-2727-499E-BB71-D7780B27A08A}" destId="{82DCA95C-0AC3-4702-BA16-FC1DF90F3DE7}" srcOrd="1" destOrd="0" presId="urn:microsoft.com/office/officeart/2005/8/layout/cycle7"/>
    <dgm:cxn modelId="{029A7997-7CFC-4D43-B3FE-B2D2A8DA8676}" srcId="{27A54A7D-686C-404C-8A5B-F35AFB01E6A0}" destId="{8361D01E-8769-4260-B8DE-E581351B3BC3}" srcOrd="2" destOrd="0" parTransId="{7509642C-284A-4083-9BBB-9E1FD7FC3E3D}" sibTransId="{162D5355-25DF-433E-981D-20FEED79632F}"/>
    <dgm:cxn modelId="{45CD409D-9D20-45FA-9BE6-CFEB3788ED8B}" type="presOf" srcId="{5881E74F-C5E3-4C56-A2B0-E8D1BB1B53A4}" destId="{A9F2A607-0B67-45D2-86EE-B2C48615C803}" srcOrd="0" destOrd="0" presId="urn:microsoft.com/office/officeart/2005/8/layout/cycle7"/>
    <dgm:cxn modelId="{D4489CA2-C288-463A-983F-E32483666CED}" srcId="{27A54A7D-686C-404C-8A5B-F35AFB01E6A0}" destId="{5881E74F-C5E3-4C56-A2B0-E8D1BB1B53A4}" srcOrd="3" destOrd="0" parTransId="{68B8A674-D74C-42A4-8658-B6B50367FB2A}" sibTransId="{178A4A9C-2727-499E-BB71-D7780B27A08A}"/>
    <dgm:cxn modelId="{26EBA6AF-A230-48DC-BBA3-1820D243C248}" type="presOf" srcId="{D58DED00-7596-44D8-856F-648CF3DE5F6D}" destId="{9491E976-B7C1-48BE-A390-3692A219A3D5}" srcOrd="0" destOrd="0" presId="urn:microsoft.com/office/officeart/2005/8/layout/cycle7"/>
    <dgm:cxn modelId="{1FE59DBD-950E-49CB-802E-4011D16404B1}" type="presOf" srcId="{178A4A9C-2727-499E-BB71-D7780B27A08A}" destId="{7376CC68-3EFD-43C8-8F97-F07A51A62B60}" srcOrd="0" destOrd="0" presId="urn:microsoft.com/office/officeart/2005/8/layout/cycle7"/>
    <dgm:cxn modelId="{56B6ACCC-06AD-4BF1-826F-C749191599EC}" type="presOf" srcId="{8361D01E-8769-4260-B8DE-E581351B3BC3}" destId="{205BCE11-7DBE-4B08-9446-010F2E0F29ED}" srcOrd="0" destOrd="0" presId="urn:microsoft.com/office/officeart/2005/8/layout/cycle7"/>
    <dgm:cxn modelId="{E908DAD9-7005-4D31-8E58-F6EAFEA41439}" type="presOf" srcId="{162D5355-25DF-433E-981D-20FEED79632F}" destId="{1A3DF53E-4E02-4FBF-A5D3-FCA493833E09}" srcOrd="0" destOrd="0" presId="urn:microsoft.com/office/officeart/2005/8/layout/cycle7"/>
    <dgm:cxn modelId="{839F47F3-FA26-4DCA-993E-B55DD296FB2F}" type="presOf" srcId="{3FDF5D74-9F4F-4FE1-9732-03EEAE76C4DC}" destId="{D2AA2FE3-B2C9-4A63-B238-2476229622B1}" srcOrd="1" destOrd="0" presId="urn:microsoft.com/office/officeart/2005/8/layout/cycle7"/>
    <dgm:cxn modelId="{904A81F4-0E88-4C5F-B7EB-1C6392E5B63B}" type="presParOf" srcId="{7626C501-3027-4F7B-86C8-343B13B146B5}" destId="{51127DA7-1330-420D-ACB6-3FFF4D610D37}" srcOrd="0" destOrd="0" presId="urn:microsoft.com/office/officeart/2005/8/layout/cycle7"/>
    <dgm:cxn modelId="{6ABE296F-E0C7-4F89-AD9C-5976CD539546}" type="presParOf" srcId="{7626C501-3027-4F7B-86C8-343B13B146B5}" destId="{16706B32-0B08-4C3A-B690-9F8ACF719D0D}" srcOrd="1" destOrd="0" presId="urn:microsoft.com/office/officeart/2005/8/layout/cycle7"/>
    <dgm:cxn modelId="{D2EB8384-0304-440F-A49F-47F5D4466EDF}" type="presParOf" srcId="{16706B32-0B08-4C3A-B690-9F8ACF719D0D}" destId="{D2AA2FE3-B2C9-4A63-B238-2476229622B1}" srcOrd="0" destOrd="0" presId="urn:microsoft.com/office/officeart/2005/8/layout/cycle7"/>
    <dgm:cxn modelId="{40F660C3-0D29-4D85-AB43-6202AF3E47F1}" type="presParOf" srcId="{7626C501-3027-4F7B-86C8-343B13B146B5}" destId="{9491E976-B7C1-48BE-A390-3692A219A3D5}" srcOrd="2" destOrd="0" presId="urn:microsoft.com/office/officeart/2005/8/layout/cycle7"/>
    <dgm:cxn modelId="{328447CD-6282-47AC-A4BE-C037A25DE06F}" type="presParOf" srcId="{7626C501-3027-4F7B-86C8-343B13B146B5}" destId="{C8867B41-FE84-4D6C-A4A7-F95A703242BC}" srcOrd="3" destOrd="0" presId="urn:microsoft.com/office/officeart/2005/8/layout/cycle7"/>
    <dgm:cxn modelId="{A7CAF2CF-2E07-4797-847A-1B411D914360}" type="presParOf" srcId="{C8867B41-FE84-4D6C-A4A7-F95A703242BC}" destId="{D3A2D077-2717-4963-BF49-9743F3F7552B}" srcOrd="0" destOrd="0" presId="urn:microsoft.com/office/officeart/2005/8/layout/cycle7"/>
    <dgm:cxn modelId="{2BB520B2-9D9B-485B-93DB-6DCA63F27DC5}" type="presParOf" srcId="{7626C501-3027-4F7B-86C8-343B13B146B5}" destId="{205BCE11-7DBE-4B08-9446-010F2E0F29ED}" srcOrd="4" destOrd="0" presId="urn:microsoft.com/office/officeart/2005/8/layout/cycle7"/>
    <dgm:cxn modelId="{7BD970B1-4F85-4C1D-BDC9-8275C8836483}" type="presParOf" srcId="{7626C501-3027-4F7B-86C8-343B13B146B5}" destId="{1A3DF53E-4E02-4FBF-A5D3-FCA493833E09}" srcOrd="5" destOrd="0" presId="urn:microsoft.com/office/officeart/2005/8/layout/cycle7"/>
    <dgm:cxn modelId="{8BB610B3-1503-4C9E-BAF5-F4569B00F91D}" type="presParOf" srcId="{1A3DF53E-4E02-4FBF-A5D3-FCA493833E09}" destId="{8AAA5328-F703-4F38-8085-B7357207E0E3}" srcOrd="0" destOrd="0" presId="urn:microsoft.com/office/officeart/2005/8/layout/cycle7"/>
    <dgm:cxn modelId="{D7466EAD-A2D1-40C9-BBCD-2E5E42E488DB}" type="presParOf" srcId="{7626C501-3027-4F7B-86C8-343B13B146B5}" destId="{A9F2A607-0B67-45D2-86EE-B2C48615C803}" srcOrd="6" destOrd="0" presId="urn:microsoft.com/office/officeart/2005/8/layout/cycle7"/>
    <dgm:cxn modelId="{14C0AF11-FE5E-4F7D-A01C-1BD918E51F16}" type="presParOf" srcId="{7626C501-3027-4F7B-86C8-343B13B146B5}" destId="{7376CC68-3EFD-43C8-8F97-F07A51A62B60}" srcOrd="7" destOrd="0" presId="urn:microsoft.com/office/officeart/2005/8/layout/cycle7"/>
    <dgm:cxn modelId="{7A785A43-03F2-4C1E-A710-0902C55BD6C0}" type="presParOf" srcId="{7376CC68-3EFD-43C8-8F97-F07A51A62B60}" destId="{82DCA95C-0AC3-4702-BA16-FC1DF90F3DE7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5DBDB8-CCD2-448C-B8B3-A6D29DEEDFA6}">
      <dsp:nvSpPr>
        <dsp:cNvPr id="0" name=""/>
        <dsp:cNvSpPr/>
      </dsp:nvSpPr>
      <dsp:spPr>
        <a:xfrm>
          <a:off x="2980491" y="621"/>
          <a:ext cx="1455841" cy="145584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Follow the ‘once’ rule</a:t>
          </a:r>
        </a:p>
      </dsp:txBody>
      <dsp:txXfrm>
        <a:off x="3193694" y="213824"/>
        <a:ext cx="1029435" cy="1029435"/>
      </dsp:txXfrm>
    </dsp:sp>
    <dsp:sp modelId="{7D69FE70-FDFB-4AD3-BE9E-15B5DF63A8DB}">
      <dsp:nvSpPr>
        <dsp:cNvPr id="0" name=""/>
        <dsp:cNvSpPr/>
      </dsp:nvSpPr>
      <dsp:spPr>
        <a:xfrm rot="2160000">
          <a:off x="4390608" y="1119536"/>
          <a:ext cx="388204" cy="49134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500" kern="1200"/>
        </a:p>
      </dsp:txBody>
      <dsp:txXfrm>
        <a:off x="4401729" y="1183578"/>
        <a:ext cx="271743" cy="294808"/>
      </dsp:txXfrm>
    </dsp:sp>
    <dsp:sp modelId="{BEDE8611-6AE6-4AE1-8271-394BB83AF785}">
      <dsp:nvSpPr>
        <dsp:cNvPr id="0" name=""/>
        <dsp:cNvSpPr/>
      </dsp:nvSpPr>
      <dsp:spPr>
        <a:xfrm>
          <a:off x="4750865" y="1286873"/>
          <a:ext cx="1455841" cy="145584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Beware the never ending ‘to do’ list</a:t>
          </a:r>
        </a:p>
      </dsp:txBody>
      <dsp:txXfrm>
        <a:off x="4964068" y="1500076"/>
        <a:ext cx="1029435" cy="1029435"/>
      </dsp:txXfrm>
    </dsp:sp>
    <dsp:sp modelId="{0B2AC106-A7E9-4747-B477-F0D0586EC508}">
      <dsp:nvSpPr>
        <dsp:cNvPr id="0" name=""/>
        <dsp:cNvSpPr/>
      </dsp:nvSpPr>
      <dsp:spPr>
        <a:xfrm rot="6480000">
          <a:off x="4949967" y="2799271"/>
          <a:ext cx="388204" cy="49134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500" kern="1200"/>
        </a:p>
      </dsp:txBody>
      <dsp:txXfrm rot="10800000">
        <a:off x="5026192" y="2842160"/>
        <a:ext cx="271743" cy="294808"/>
      </dsp:txXfrm>
    </dsp:sp>
    <dsp:sp modelId="{08924C23-751C-4B1C-AF8D-C27BA24E59C9}">
      <dsp:nvSpPr>
        <dsp:cNvPr id="0" name=""/>
        <dsp:cNvSpPr/>
      </dsp:nvSpPr>
      <dsp:spPr>
        <a:xfrm>
          <a:off x="4074642" y="3368073"/>
          <a:ext cx="1455841" cy="145584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If in doubt, chuck it out</a:t>
          </a:r>
        </a:p>
      </dsp:txBody>
      <dsp:txXfrm>
        <a:off x="4287845" y="3581276"/>
        <a:ext cx="1029435" cy="1029435"/>
      </dsp:txXfrm>
    </dsp:sp>
    <dsp:sp modelId="{DBA63978-3E4A-44E8-B7BF-AB0989E3F972}">
      <dsp:nvSpPr>
        <dsp:cNvPr id="0" name=""/>
        <dsp:cNvSpPr/>
      </dsp:nvSpPr>
      <dsp:spPr>
        <a:xfrm rot="10800000">
          <a:off x="3525296" y="3850320"/>
          <a:ext cx="388204" cy="49134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500" kern="1200"/>
        </a:p>
      </dsp:txBody>
      <dsp:txXfrm rot="10800000">
        <a:off x="3641757" y="3948589"/>
        <a:ext cx="271743" cy="294808"/>
      </dsp:txXfrm>
    </dsp:sp>
    <dsp:sp modelId="{FF4DF0D3-0368-4820-A9E4-49691F367976}">
      <dsp:nvSpPr>
        <dsp:cNvPr id="0" name=""/>
        <dsp:cNvSpPr/>
      </dsp:nvSpPr>
      <dsp:spPr>
        <a:xfrm>
          <a:off x="1886339" y="3368073"/>
          <a:ext cx="1455841" cy="145584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Pass the buck</a:t>
          </a:r>
        </a:p>
      </dsp:txBody>
      <dsp:txXfrm>
        <a:off x="2099542" y="3581276"/>
        <a:ext cx="1029435" cy="1029435"/>
      </dsp:txXfrm>
    </dsp:sp>
    <dsp:sp modelId="{C163B93F-26DE-4534-B5A8-30D81E84C447}">
      <dsp:nvSpPr>
        <dsp:cNvPr id="0" name=""/>
        <dsp:cNvSpPr/>
      </dsp:nvSpPr>
      <dsp:spPr>
        <a:xfrm rot="15120000">
          <a:off x="2085441" y="2820170"/>
          <a:ext cx="388204" cy="49134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500" kern="1200"/>
        </a:p>
      </dsp:txBody>
      <dsp:txXfrm rot="10800000">
        <a:off x="2161666" y="2973819"/>
        <a:ext cx="271743" cy="294808"/>
      </dsp:txXfrm>
    </dsp:sp>
    <dsp:sp modelId="{E642E19D-EE26-4BD5-959C-D74EE9A67E8D}">
      <dsp:nvSpPr>
        <dsp:cNvPr id="0" name=""/>
        <dsp:cNvSpPr/>
      </dsp:nvSpPr>
      <dsp:spPr>
        <a:xfrm>
          <a:off x="1210116" y="1286873"/>
          <a:ext cx="1455841" cy="145584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Re-use, borrow, magpie</a:t>
          </a:r>
        </a:p>
      </dsp:txBody>
      <dsp:txXfrm>
        <a:off x="1423319" y="1500076"/>
        <a:ext cx="1029435" cy="1029435"/>
      </dsp:txXfrm>
    </dsp:sp>
    <dsp:sp modelId="{82CE4A21-2D0D-4B32-803D-27E9F49531A6}">
      <dsp:nvSpPr>
        <dsp:cNvPr id="0" name=""/>
        <dsp:cNvSpPr/>
      </dsp:nvSpPr>
      <dsp:spPr>
        <a:xfrm rot="19440000">
          <a:off x="2620233" y="1132452"/>
          <a:ext cx="388204" cy="49134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500" kern="1200"/>
        </a:p>
      </dsp:txBody>
      <dsp:txXfrm>
        <a:off x="2631354" y="1264948"/>
        <a:ext cx="271743" cy="29480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D66240-924C-4A1F-AC70-10C3007BD64E}">
      <dsp:nvSpPr>
        <dsp:cNvPr id="0" name=""/>
        <dsp:cNvSpPr/>
      </dsp:nvSpPr>
      <dsp:spPr>
        <a:xfrm>
          <a:off x="3048271" y="3456"/>
          <a:ext cx="1608313" cy="10454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Routines = security</a:t>
          </a:r>
        </a:p>
      </dsp:txBody>
      <dsp:txXfrm>
        <a:off x="3099303" y="54488"/>
        <a:ext cx="1506249" cy="943339"/>
      </dsp:txXfrm>
    </dsp:sp>
    <dsp:sp modelId="{C7A0EA0F-9C3F-4BEF-BB7C-11363AEBBADB}">
      <dsp:nvSpPr>
        <dsp:cNvPr id="0" name=""/>
        <dsp:cNvSpPr/>
      </dsp:nvSpPr>
      <dsp:spPr>
        <a:xfrm>
          <a:off x="1765462" y="526158"/>
          <a:ext cx="4173930" cy="4173930"/>
        </a:xfrm>
        <a:custGeom>
          <a:avLst/>
          <a:gdLst/>
          <a:ahLst/>
          <a:cxnLst/>
          <a:rect l="0" t="0" r="0" b="0"/>
          <a:pathLst>
            <a:path>
              <a:moveTo>
                <a:pt x="3106181" y="265805"/>
              </a:moveTo>
              <a:arcTo wR="2086965" hR="2086965" stAng="17954019" swAng="121061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93E11B-6FCD-4EC4-8D49-9CAE564751D6}">
      <dsp:nvSpPr>
        <dsp:cNvPr id="0" name=""/>
        <dsp:cNvSpPr/>
      </dsp:nvSpPr>
      <dsp:spPr>
        <a:xfrm>
          <a:off x="5033093" y="1445514"/>
          <a:ext cx="1608313" cy="10454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Agency within routines</a:t>
          </a:r>
        </a:p>
      </dsp:txBody>
      <dsp:txXfrm>
        <a:off x="5084125" y="1496546"/>
        <a:ext cx="1506249" cy="943339"/>
      </dsp:txXfrm>
    </dsp:sp>
    <dsp:sp modelId="{4A54A75D-879E-4949-9936-F9A17E229F37}">
      <dsp:nvSpPr>
        <dsp:cNvPr id="0" name=""/>
        <dsp:cNvSpPr/>
      </dsp:nvSpPr>
      <dsp:spPr>
        <a:xfrm>
          <a:off x="1765462" y="526158"/>
          <a:ext cx="4173930" cy="4173930"/>
        </a:xfrm>
        <a:custGeom>
          <a:avLst/>
          <a:gdLst/>
          <a:ahLst/>
          <a:cxnLst/>
          <a:rect l="0" t="0" r="0" b="0"/>
          <a:pathLst>
            <a:path>
              <a:moveTo>
                <a:pt x="4168911" y="2231616"/>
              </a:moveTo>
              <a:arcTo wR="2086965" hR="2086965" stAng="21838467" swAng="135901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918AE7-872C-4FE5-A322-F3C9E8904C61}">
      <dsp:nvSpPr>
        <dsp:cNvPr id="0" name=""/>
        <dsp:cNvSpPr/>
      </dsp:nvSpPr>
      <dsp:spPr>
        <a:xfrm>
          <a:off x="4274958" y="3778812"/>
          <a:ext cx="1608313" cy="10454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Interacting or interfering?</a:t>
          </a:r>
        </a:p>
      </dsp:txBody>
      <dsp:txXfrm>
        <a:off x="4325990" y="3829844"/>
        <a:ext cx="1506249" cy="943339"/>
      </dsp:txXfrm>
    </dsp:sp>
    <dsp:sp modelId="{70B16348-65A3-4F9E-AD9B-83BD03BEFDBD}">
      <dsp:nvSpPr>
        <dsp:cNvPr id="0" name=""/>
        <dsp:cNvSpPr/>
      </dsp:nvSpPr>
      <dsp:spPr>
        <a:xfrm>
          <a:off x="1765462" y="526158"/>
          <a:ext cx="4173930" cy="4173930"/>
        </a:xfrm>
        <a:custGeom>
          <a:avLst/>
          <a:gdLst/>
          <a:ahLst/>
          <a:cxnLst/>
          <a:rect l="0" t="0" r="0" b="0"/>
          <a:pathLst>
            <a:path>
              <a:moveTo>
                <a:pt x="2342780" y="4158193"/>
              </a:moveTo>
              <a:arcTo wR="2086965" hR="2086965" stAng="4977548" swAng="84490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184036-6AA8-4400-931B-1063C511171D}">
      <dsp:nvSpPr>
        <dsp:cNvPr id="0" name=""/>
        <dsp:cNvSpPr/>
      </dsp:nvSpPr>
      <dsp:spPr>
        <a:xfrm>
          <a:off x="1821583" y="3778812"/>
          <a:ext cx="1608313" cy="10454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‘You can do it’</a:t>
          </a:r>
        </a:p>
      </dsp:txBody>
      <dsp:txXfrm>
        <a:off x="1872615" y="3829844"/>
        <a:ext cx="1506249" cy="943339"/>
      </dsp:txXfrm>
    </dsp:sp>
    <dsp:sp modelId="{52A3FF89-F74E-4ED4-896E-7AF037288CFF}">
      <dsp:nvSpPr>
        <dsp:cNvPr id="0" name=""/>
        <dsp:cNvSpPr/>
      </dsp:nvSpPr>
      <dsp:spPr>
        <a:xfrm>
          <a:off x="1765462" y="526158"/>
          <a:ext cx="4173930" cy="4173930"/>
        </a:xfrm>
        <a:custGeom>
          <a:avLst/>
          <a:gdLst/>
          <a:ahLst/>
          <a:cxnLst/>
          <a:rect l="0" t="0" r="0" b="0"/>
          <a:pathLst>
            <a:path>
              <a:moveTo>
                <a:pt x="221298" y="3022224"/>
              </a:moveTo>
              <a:arcTo wR="2086965" hR="2086965" stAng="9202523" swAng="135901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4F6244-1B74-45F4-876C-79DB9501341C}">
      <dsp:nvSpPr>
        <dsp:cNvPr id="0" name=""/>
        <dsp:cNvSpPr/>
      </dsp:nvSpPr>
      <dsp:spPr>
        <a:xfrm>
          <a:off x="1063449" y="1445514"/>
          <a:ext cx="1608313" cy="10454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Reassurance and take up time</a:t>
          </a:r>
        </a:p>
      </dsp:txBody>
      <dsp:txXfrm>
        <a:off x="1114481" y="1496546"/>
        <a:ext cx="1506249" cy="943339"/>
      </dsp:txXfrm>
    </dsp:sp>
    <dsp:sp modelId="{96181264-99C0-4BA0-A47A-23E60784D44B}">
      <dsp:nvSpPr>
        <dsp:cNvPr id="0" name=""/>
        <dsp:cNvSpPr/>
      </dsp:nvSpPr>
      <dsp:spPr>
        <a:xfrm>
          <a:off x="1765462" y="526158"/>
          <a:ext cx="4173930" cy="4173930"/>
        </a:xfrm>
        <a:custGeom>
          <a:avLst/>
          <a:gdLst/>
          <a:ahLst/>
          <a:cxnLst/>
          <a:rect l="0" t="0" r="0" b="0"/>
          <a:pathLst>
            <a:path>
              <a:moveTo>
                <a:pt x="502143" y="729113"/>
              </a:moveTo>
              <a:arcTo wR="2086965" hR="2086965" stAng="13235369" swAng="121061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14D2ED-FB56-4145-BB5F-851E3AD860AB}">
      <dsp:nvSpPr>
        <dsp:cNvPr id="0" name=""/>
        <dsp:cNvSpPr/>
      </dsp:nvSpPr>
      <dsp:spPr>
        <a:xfrm>
          <a:off x="0" y="3549415"/>
          <a:ext cx="8686800" cy="11649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Handling Resources</a:t>
          </a:r>
        </a:p>
      </dsp:txBody>
      <dsp:txXfrm>
        <a:off x="0" y="3549415"/>
        <a:ext cx="8686800" cy="629098"/>
      </dsp:txXfrm>
    </dsp:sp>
    <dsp:sp modelId="{5218A6C8-76ED-42D2-A72D-5A3FA6422BF9}">
      <dsp:nvSpPr>
        <dsp:cNvPr id="0" name=""/>
        <dsp:cNvSpPr/>
      </dsp:nvSpPr>
      <dsp:spPr>
        <a:xfrm>
          <a:off x="0" y="4155214"/>
          <a:ext cx="4343400" cy="53589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What could potentially go wrong?</a:t>
          </a:r>
        </a:p>
      </dsp:txBody>
      <dsp:txXfrm>
        <a:off x="0" y="4155214"/>
        <a:ext cx="4343400" cy="535898"/>
      </dsp:txXfrm>
    </dsp:sp>
    <dsp:sp modelId="{E1A2348C-C583-4C16-BADF-02FEB91943F4}">
      <dsp:nvSpPr>
        <dsp:cNvPr id="0" name=""/>
        <dsp:cNvSpPr/>
      </dsp:nvSpPr>
      <dsp:spPr>
        <a:xfrm>
          <a:off x="4343400" y="4155214"/>
          <a:ext cx="4343400" cy="53589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How will the children react to them?</a:t>
          </a:r>
        </a:p>
      </dsp:txBody>
      <dsp:txXfrm>
        <a:off x="4343400" y="4155214"/>
        <a:ext cx="4343400" cy="535898"/>
      </dsp:txXfrm>
    </dsp:sp>
    <dsp:sp modelId="{F1963C0F-37F3-473A-9BB4-6089608EE7AD}">
      <dsp:nvSpPr>
        <dsp:cNvPr id="0" name=""/>
        <dsp:cNvSpPr/>
      </dsp:nvSpPr>
      <dsp:spPr>
        <a:xfrm rot="10800000">
          <a:off x="0" y="1775124"/>
          <a:ext cx="8686800" cy="1791766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Teaching</a:t>
          </a:r>
        </a:p>
      </dsp:txBody>
      <dsp:txXfrm rot="-10800000">
        <a:off x="0" y="1775124"/>
        <a:ext cx="8686800" cy="628909"/>
      </dsp:txXfrm>
    </dsp:sp>
    <dsp:sp modelId="{19985FF5-4EF2-4BC7-92D1-C5CE8E55DADB}">
      <dsp:nvSpPr>
        <dsp:cNvPr id="0" name=""/>
        <dsp:cNvSpPr/>
      </dsp:nvSpPr>
      <dsp:spPr>
        <a:xfrm>
          <a:off x="0" y="2404034"/>
          <a:ext cx="4343400" cy="53573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When are issues most likely to arise?</a:t>
          </a:r>
        </a:p>
      </dsp:txBody>
      <dsp:txXfrm>
        <a:off x="0" y="2404034"/>
        <a:ext cx="4343400" cy="535738"/>
      </dsp:txXfrm>
    </dsp:sp>
    <dsp:sp modelId="{3FC697B1-C8D8-44FF-B745-8F6CD6AF240B}">
      <dsp:nvSpPr>
        <dsp:cNvPr id="0" name=""/>
        <dsp:cNvSpPr/>
      </dsp:nvSpPr>
      <dsp:spPr>
        <a:xfrm>
          <a:off x="4343400" y="2404034"/>
          <a:ext cx="4343400" cy="53573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How can I pre-empt them?</a:t>
          </a:r>
        </a:p>
      </dsp:txBody>
      <dsp:txXfrm>
        <a:off x="4343400" y="2404034"/>
        <a:ext cx="4343400" cy="535738"/>
      </dsp:txXfrm>
    </dsp:sp>
    <dsp:sp modelId="{20FCAB1E-2263-46FD-BB8E-5156E5468CA6}">
      <dsp:nvSpPr>
        <dsp:cNvPr id="0" name=""/>
        <dsp:cNvSpPr/>
      </dsp:nvSpPr>
      <dsp:spPr>
        <a:xfrm rot="10800000">
          <a:off x="0" y="833"/>
          <a:ext cx="8686800" cy="1791766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Routines</a:t>
          </a:r>
        </a:p>
      </dsp:txBody>
      <dsp:txXfrm rot="-10800000">
        <a:off x="0" y="833"/>
        <a:ext cx="8686800" cy="628909"/>
      </dsp:txXfrm>
    </dsp:sp>
    <dsp:sp modelId="{94CAB6C7-E7C9-4240-B7EA-785F92F7FCF4}">
      <dsp:nvSpPr>
        <dsp:cNvPr id="0" name=""/>
        <dsp:cNvSpPr/>
      </dsp:nvSpPr>
      <dsp:spPr>
        <a:xfrm>
          <a:off x="0" y="629743"/>
          <a:ext cx="4343400" cy="53573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Which bits can they do independently?</a:t>
          </a:r>
        </a:p>
      </dsp:txBody>
      <dsp:txXfrm>
        <a:off x="0" y="629743"/>
        <a:ext cx="4343400" cy="535738"/>
      </dsp:txXfrm>
    </dsp:sp>
    <dsp:sp modelId="{E9B3F7E6-50A6-4129-93F1-9780FAA35329}">
      <dsp:nvSpPr>
        <dsp:cNvPr id="0" name=""/>
        <dsp:cNvSpPr/>
      </dsp:nvSpPr>
      <dsp:spPr>
        <a:xfrm>
          <a:off x="4343400" y="629743"/>
          <a:ext cx="4343400" cy="53573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How can I offer them agency in this?</a:t>
          </a:r>
        </a:p>
      </dsp:txBody>
      <dsp:txXfrm>
        <a:off x="4343400" y="629743"/>
        <a:ext cx="4343400" cy="53573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9E914A-75CA-4F64-96AD-83693720BFD7}">
      <dsp:nvSpPr>
        <dsp:cNvPr id="0" name=""/>
        <dsp:cNvSpPr/>
      </dsp:nvSpPr>
      <dsp:spPr>
        <a:xfrm>
          <a:off x="4284476" y="1025124"/>
          <a:ext cx="3550226" cy="8368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82839"/>
              </a:lnTo>
              <a:lnTo>
                <a:pt x="3550226" y="682839"/>
              </a:lnTo>
              <a:lnTo>
                <a:pt x="3550226" y="836877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0A9C37-5F57-4050-82F2-9FBBA7B07F93}">
      <dsp:nvSpPr>
        <dsp:cNvPr id="0" name=""/>
        <dsp:cNvSpPr/>
      </dsp:nvSpPr>
      <dsp:spPr>
        <a:xfrm>
          <a:off x="4284476" y="1025124"/>
          <a:ext cx="1775113" cy="8368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82839"/>
              </a:lnTo>
              <a:lnTo>
                <a:pt x="1775113" y="682839"/>
              </a:lnTo>
              <a:lnTo>
                <a:pt x="1775113" y="836877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64D065-882A-41B5-99C0-9A33CC4D2049}">
      <dsp:nvSpPr>
        <dsp:cNvPr id="0" name=""/>
        <dsp:cNvSpPr/>
      </dsp:nvSpPr>
      <dsp:spPr>
        <a:xfrm>
          <a:off x="4238756" y="1025124"/>
          <a:ext cx="91440" cy="83687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36877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47ADB9-CC28-4B10-BF88-1977B43F3DAB}">
      <dsp:nvSpPr>
        <dsp:cNvPr id="0" name=""/>
        <dsp:cNvSpPr/>
      </dsp:nvSpPr>
      <dsp:spPr>
        <a:xfrm>
          <a:off x="2509362" y="1025124"/>
          <a:ext cx="1775113" cy="836877"/>
        </a:xfrm>
        <a:custGeom>
          <a:avLst/>
          <a:gdLst/>
          <a:ahLst/>
          <a:cxnLst/>
          <a:rect l="0" t="0" r="0" b="0"/>
          <a:pathLst>
            <a:path>
              <a:moveTo>
                <a:pt x="1775113" y="0"/>
              </a:moveTo>
              <a:lnTo>
                <a:pt x="1775113" y="682839"/>
              </a:lnTo>
              <a:lnTo>
                <a:pt x="0" y="682839"/>
              </a:lnTo>
              <a:lnTo>
                <a:pt x="0" y="836877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D3AE2D-1F91-4891-A34D-CD56969C9EE6}">
      <dsp:nvSpPr>
        <dsp:cNvPr id="0" name=""/>
        <dsp:cNvSpPr/>
      </dsp:nvSpPr>
      <dsp:spPr>
        <a:xfrm>
          <a:off x="734249" y="1025124"/>
          <a:ext cx="3550226" cy="836877"/>
        </a:xfrm>
        <a:custGeom>
          <a:avLst/>
          <a:gdLst/>
          <a:ahLst/>
          <a:cxnLst/>
          <a:rect l="0" t="0" r="0" b="0"/>
          <a:pathLst>
            <a:path>
              <a:moveTo>
                <a:pt x="3550226" y="0"/>
              </a:moveTo>
              <a:lnTo>
                <a:pt x="3550226" y="682839"/>
              </a:lnTo>
              <a:lnTo>
                <a:pt x="0" y="682839"/>
              </a:lnTo>
              <a:lnTo>
                <a:pt x="0" y="836877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E95678-F283-408B-9E64-BAD25FDFE857}">
      <dsp:nvSpPr>
        <dsp:cNvPr id="0" name=""/>
        <dsp:cNvSpPr/>
      </dsp:nvSpPr>
      <dsp:spPr>
        <a:xfrm>
          <a:off x="3550958" y="291607"/>
          <a:ext cx="1467035" cy="7335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In tray/Inbox options</a:t>
          </a:r>
        </a:p>
      </dsp:txBody>
      <dsp:txXfrm>
        <a:off x="3550958" y="291607"/>
        <a:ext cx="1467035" cy="733517"/>
      </dsp:txXfrm>
    </dsp:sp>
    <dsp:sp modelId="{B79EB43A-5F7C-47F9-BE71-9DFA10C75D36}">
      <dsp:nvSpPr>
        <dsp:cNvPr id="0" name=""/>
        <dsp:cNvSpPr/>
      </dsp:nvSpPr>
      <dsp:spPr>
        <a:xfrm>
          <a:off x="732" y="1862002"/>
          <a:ext cx="1467035" cy="7335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Deal immediately</a:t>
          </a:r>
        </a:p>
      </dsp:txBody>
      <dsp:txXfrm>
        <a:off x="732" y="1862002"/>
        <a:ext cx="1467035" cy="733517"/>
      </dsp:txXfrm>
    </dsp:sp>
    <dsp:sp modelId="{16D254A5-05C5-4E35-9952-3A7C6E9996B0}">
      <dsp:nvSpPr>
        <dsp:cNvPr id="0" name=""/>
        <dsp:cNvSpPr/>
      </dsp:nvSpPr>
      <dsp:spPr>
        <a:xfrm>
          <a:off x="1775845" y="1862002"/>
          <a:ext cx="1467035" cy="7335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‘To do’ list</a:t>
          </a:r>
        </a:p>
      </dsp:txBody>
      <dsp:txXfrm>
        <a:off x="1775845" y="1862002"/>
        <a:ext cx="1467035" cy="733517"/>
      </dsp:txXfrm>
    </dsp:sp>
    <dsp:sp modelId="{77E0C3F8-C5A4-4CE8-92BB-992F3408D194}">
      <dsp:nvSpPr>
        <dsp:cNvPr id="0" name=""/>
        <dsp:cNvSpPr/>
      </dsp:nvSpPr>
      <dsp:spPr>
        <a:xfrm>
          <a:off x="3550958" y="1862002"/>
          <a:ext cx="1467035" cy="7335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Delegate</a:t>
          </a:r>
        </a:p>
      </dsp:txBody>
      <dsp:txXfrm>
        <a:off x="3550958" y="1862002"/>
        <a:ext cx="1467035" cy="733517"/>
      </dsp:txXfrm>
    </dsp:sp>
    <dsp:sp modelId="{372192A5-9360-4418-9454-0645D14D76DD}">
      <dsp:nvSpPr>
        <dsp:cNvPr id="0" name=""/>
        <dsp:cNvSpPr/>
      </dsp:nvSpPr>
      <dsp:spPr>
        <a:xfrm>
          <a:off x="5326071" y="1862002"/>
          <a:ext cx="1467035" cy="7335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File</a:t>
          </a:r>
        </a:p>
      </dsp:txBody>
      <dsp:txXfrm>
        <a:off x="5326071" y="1862002"/>
        <a:ext cx="1467035" cy="733517"/>
      </dsp:txXfrm>
    </dsp:sp>
    <dsp:sp modelId="{D52652BA-C2D4-4D5A-8676-02FB5EBC4A78}">
      <dsp:nvSpPr>
        <dsp:cNvPr id="0" name=""/>
        <dsp:cNvSpPr/>
      </dsp:nvSpPr>
      <dsp:spPr>
        <a:xfrm>
          <a:off x="7101184" y="1862002"/>
          <a:ext cx="1467035" cy="7335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Bin/Recycle</a:t>
          </a:r>
        </a:p>
      </dsp:txBody>
      <dsp:txXfrm>
        <a:off x="7101184" y="1862002"/>
        <a:ext cx="1467035" cy="73351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6AED9D-8DA3-4527-A9FE-C08AB887392E}">
      <dsp:nvSpPr>
        <dsp:cNvPr id="0" name=""/>
        <dsp:cNvSpPr/>
      </dsp:nvSpPr>
      <dsp:spPr>
        <a:xfrm rot="16200000">
          <a:off x="593756" y="-593756"/>
          <a:ext cx="1704640" cy="2892152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000" kern="1200" dirty="0"/>
            <a:t>Do first</a:t>
          </a:r>
        </a:p>
      </dsp:txBody>
      <dsp:txXfrm rot="5400000">
        <a:off x="-1" y="1"/>
        <a:ext cx="2892152" cy="1278480"/>
      </dsp:txXfrm>
    </dsp:sp>
    <dsp:sp modelId="{EB56BAFF-5642-4B48-8505-BEAE990B1755}">
      <dsp:nvSpPr>
        <dsp:cNvPr id="0" name=""/>
        <dsp:cNvSpPr/>
      </dsp:nvSpPr>
      <dsp:spPr>
        <a:xfrm>
          <a:off x="2892152" y="0"/>
          <a:ext cx="2892152" cy="170464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000" kern="1200" dirty="0"/>
            <a:t>‘To do’ list</a:t>
          </a:r>
        </a:p>
      </dsp:txBody>
      <dsp:txXfrm>
        <a:off x="2892152" y="0"/>
        <a:ext cx="2892152" cy="1278480"/>
      </dsp:txXfrm>
    </dsp:sp>
    <dsp:sp modelId="{420173E9-B283-4A87-AC42-4CA0A9A37F8A}">
      <dsp:nvSpPr>
        <dsp:cNvPr id="0" name=""/>
        <dsp:cNvSpPr/>
      </dsp:nvSpPr>
      <dsp:spPr>
        <a:xfrm rot="10800000">
          <a:off x="0" y="1704640"/>
          <a:ext cx="2892152" cy="170464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000" kern="1200" dirty="0"/>
            <a:t>Delegate</a:t>
          </a:r>
          <a:endParaRPr lang="en-GB" sz="4600" kern="1200" dirty="0"/>
        </a:p>
      </dsp:txBody>
      <dsp:txXfrm rot="10800000">
        <a:off x="0" y="2130799"/>
        <a:ext cx="2892152" cy="1278480"/>
      </dsp:txXfrm>
    </dsp:sp>
    <dsp:sp modelId="{3FB5D453-5BB8-4900-AFCA-C121BCC45AA1}">
      <dsp:nvSpPr>
        <dsp:cNvPr id="0" name=""/>
        <dsp:cNvSpPr/>
      </dsp:nvSpPr>
      <dsp:spPr>
        <a:xfrm rot="5400000">
          <a:off x="3485908" y="1110884"/>
          <a:ext cx="1704640" cy="2892152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000" kern="1200" dirty="0"/>
            <a:t>Dump</a:t>
          </a:r>
          <a:endParaRPr lang="en-GB" sz="4600" kern="1200" dirty="0"/>
        </a:p>
      </dsp:txBody>
      <dsp:txXfrm rot="-5400000">
        <a:off x="2892151" y="2130799"/>
        <a:ext cx="2892152" cy="1278480"/>
      </dsp:txXfrm>
    </dsp:sp>
    <dsp:sp modelId="{B3DE5D45-453C-4B2B-BFAE-2D28E2F6DA7F}">
      <dsp:nvSpPr>
        <dsp:cNvPr id="0" name=""/>
        <dsp:cNvSpPr/>
      </dsp:nvSpPr>
      <dsp:spPr>
        <a:xfrm flipV="1">
          <a:off x="2736305" y="1599953"/>
          <a:ext cx="311693" cy="209372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900" kern="1200" dirty="0"/>
        </a:p>
      </dsp:txBody>
      <dsp:txXfrm rot="10800000">
        <a:off x="2746526" y="1610174"/>
        <a:ext cx="291251" cy="18893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F50B2D-CD8C-4493-9B59-68655C7DC39A}">
      <dsp:nvSpPr>
        <dsp:cNvPr id="0" name=""/>
        <dsp:cNvSpPr/>
      </dsp:nvSpPr>
      <dsp:spPr>
        <a:xfrm>
          <a:off x="3726835" y="950"/>
          <a:ext cx="1259296" cy="81854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Clear goal</a:t>
          </a:r>
        </a:p>
      </dsp:txBody>
      <dsp:txXfrm>
        <a:off x="3766793" y="40908"/>
        <a:ext cx="1179380" cy="738626"/>
      </dsp:txXfrm>
    </dsp:sp>
    <dsp:sp modelId="{AADB638A-D8A9-42DC-914C-EA3D4AF1C4FD}">
      <dsp:nvSpPr>
        <dsp:cNvPr id="0" name=""/>
        <dsp:cNvSpPr/>
      </dsp:nvSpPr>
      <dsp:spPr>
        <a:xfrm>
          <a:off x="2426445" y="410221"/>
          <a:ext cx="3860076" cy="3860076"/>
        </a:xfrm>
        <a:custGeom>
          <a:avLst/>
          <a:gdLst/>
          <a:ahLst/>
          <a:cxnLst/>
          <a:rect l="0" t="0" r="0" b="0"/>
          <a:pathLst>
            <a:path>
              <a:moveTo>
                <a:pt x="2718428" y="168366"/>
              </a:moveTo>
              <a:arcTo wR="1930038" hR="1930038" stAng="17646580" swAng="92513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671F7F-6151-4AB2-9FE7-5FE90B2F84C1}">
      <dsp:nvSpPr>
        <dsp:cNvPr id="0" name=""/>
        <dsp:cNvSpPr/>
      </dsp:nvSpPr>
      <dsp:spPr>
        <a:xfrm>
          <a:off x="5398297" y="965969"/>
          <a:ext cx="1259296" cy="81854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Plan, not script</a:t>
          </a:r>
        </a:p>
      </dsp:txBody>
      <dsp:txXfrm>
        <a:off x="5438255" y="1005927"/>
        <a:ext cx="1179380" cy="738626"/>
      </dsp:txXfrm>
    </dsp:sp>
    <dsp:sp modelId="{8B492623-F55B-4EC2-9E8A-C10F3B9774C2}">
      <dsp:nvSpPr>
        <dsp:cNvPr id="0" name=""/>
        <dsp:cNvSpPr/>
      </dsp:nvSpPr>
      <dsp:spPr>
        <a:xfrm>
          <a:off x="2426445" y="410221"/>
          <a:ext cx="3860076" cy="3860076"/>
        </a:xfrm>
        <a:custGeom>
          <a:avLst/>
          <a:gdLst/>
          <a:ahLst/>
          <a:cxnLst/>
          <a:rect l="0" t="0" r="0" b="0"/>
          <a:pathLst>
            <a:path>
              <a:moveTo>
                <a:pt x="3829954" y="1590386"/>
              </a:moveTo>
              <a:arcTo wR="1930038" hR="1930038" stAng="20991851" swAng="121629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653C95-33DA-47EC-ACE2-FBB4487235E4}">
      <dsp:nvSpPr>
        <dsp:cNvPr id="0" name=""/>
        <dsp:cNvSpPr/>
      </dsp:nvSpPr>
      <dsp:spPr>
        <a:xfrm>
          <a:off x="5398297" y="2896007"/>
          <a:ext cx="1259296" cy="81854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Take on other view</a:t>
          </a:r>
        </a:p>
      </dsp:txBody>
      <dsp:txXfrm>
        <a:off x="5438255" y="2935965"/>
        <a:ext cx="1179380" cy="738626"/>
      </dsp:txXfrm>
    </dsp:sp>
    <dsp:sp modelId="{A875B803-1443-40C6-AAF0-BE0BFE81A728}">
      <dsp:nvSpPr>
        <dsp:cNvPr id="0" name=""/>
        <dsp:cNvSpPr/>
      </dsp:nvSpPr>
      <dsp:spPr>
        <a:xfrm>
          <a:off x="2426445" y="410221"/>
          <a:ext cx="3860076" cy="3860076"/>
        </a:xfrm>
        <a:custGeom>
          <a:avLst/>
          <a:gdLst/>
          <a:ahLst/>
          <a:cxnLst/>
          <a:rect l="0" t="0" r="0" b="0"/>
          <a:pathLst>
            <a:path>
              <a:moveTo>
                <a:pt x="3158435" y="3418690"/>
              </a:moveTo>
              <a:arcTo wR="1930038" hR="1930038" stAng="3028285" swAng="92513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28066F-C0CD-437A-8A4B-1425CDC79FFD}">
      <dsp:nvSpPr>
        <dsp:cNvPr id="0" name=""/>
        <dsp:cNvSpPr/>
      </dsp:nvSpPr>
      <dsp:spPr>
        <a:xfrm>
          <a:off x="3726835" y="3861026"/>
          <a:ext cx="1259296" cy="81854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Slow pace, </a:t>
          </a:r>
          <a:r>
            <a:rPr lang="en-GB" sz="1800" i="1" kern="1200" dirty="0"/>
            <a:t>listen</a:t>
          </a:r>
          <a:endParaRPr lang="en-GB" sz="1800" kern="1200" dirty="0"/>
        </a:p>
      </dsp:txBody>
      <dsp:txXfrm>
        <a:off x="3766793" y="3900984"/>
        <a:ext cx="1179380" cy="738626"/>
      </dsp:txXfrm>
    </dsp:sp>
    <dsp:sp modelId="{6D82178A-10BA-42A7-ABA4-B219E2B19515}">
      <dsp:nvSpPr>
        <dsp:cNvPr id="0" name=""/>
        <dsp:cNvSpPr/>
      </dsp:nvSpPr>
      <dsp:spPr>
        <a:xfrm>
          <a:off x="2426445" y="410221"/>
          <a:ext cx="3860076" cy="3860076"/>
        </a:xfrm>
        <a:custGeom>
          <a:avLst/>
          <a:gdLst/>
          <a:ahLst/>
          <a:cxnLst/>
          <a:rect l="0" t="0" r="0" b="0"/>
          <a:pathLst>
            <a:path>
              <a:moveTo>
                <a:pt x="1141647" y="3691709"/>
              </a:moveTo>
              <a:arcTo wR="1930038" hR="1930038" stAng="6846580" swAng="92513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3064E3-7797-4D08-9252-F426D240A269}">
      <dsp:nvSpPr>
        <dsp:cNvPr id="0" name=""/>
        <dsp:cNvSpPr/>
      </dsp:nvSpPr>
      <dsp:spPr>
        <a:xfrm>
          <a:off x="2055373" y="2896007"/>
          <a:ext cx="1259296" cy="81854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Offer alternative solution</a:t>
          </a:r>
        </a:p>
      </dsp:txBody>
      <dsp:txXfrm>
        <a:off x="2095331" y="2935965"/>
        <a:ext cx="1179380" cy="738626"/>
      </dsp:txXfrm>
    </dsp:sp>
    <dsp:sp modelId="{90CE4A13-3C2B-4311-8EED-CFD9D0A3FC2C}">
      <dsp:nvSpPr>
        <dsp:cNvPr id="0" name=""/>
        <dsp:cNvSpPr/>
      </dsp:nvSpPr>
      <dsp:spPr>
        <a:xfrm>
          <a:off x="2426445" y="410221"/>
          <a:ext cx="3860076" cy="3860076"/>
        </a:xfrm>
        <a:custGeom>
          <a:avLst/>
          <a:gdLst/>
          <a:ahLst/>
          <a:cxnLst/>
          <a:rect l="0" t="0" r="0" b="0"/>
          <a:pathLst>
            <a:path>
              <a:moveTo>
                <a:pt x="30121" y="2269690"/>
              </a:moveTo>
              <a:arcTo wR="1930038" hR="1930038" stAng="10191851" swAng="121629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AAF7DD-7237-4971-8F5E-BA6939CA834B}">
      <dsp:nvSpPr>
        <dsp:cNvPr id="0" name=""/>
        <dsp:cNvSpPr/>
      </dsp:nvSpPr>
      <dsp:spPr>
        <a:xfrm>
          <a:off x="2055373" y="965969"/>
          <a:ext cx="1259296" cy="81854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Give something back?</a:t>
          </a:r>
        </a:p>
      </dsp:txBody>
      <dsp:txXfrm>
        <a:off x="2095331" y="1005927"/>
        <a:ext cx="1179380" cy="738626"/>
      </dsp:txXfrm>
    </dsp:sp>
    <dsp:sp modelId="{1A7FD122-34C1-448E-B97C-0420F784B1C5}">
      <dsp:nvSpPr>
        <dsp:cNvPr id="0" name=""/>
        <dsp:cNvSpPr/>
      </dsp:nvSpPr>
      <dsp:spPr>
        <a:xfrm>
          <a:off x="2426445" y="410221"/>
          <a:ext cx="3860076" cy="3860076"/>
        </a:xfrm>
        <a:custGeom>
          <a:avLst/>
          <a:gdLst/>
          <a:ahLst/>
          <a:cxnLst/>
          <a:rect l="0" t="0" r="0" b="0"/>
          <a:pathLst>
            <a:path>
              <a:moveTo>
                <a:pt x="701640" y="441385"/>
              </a:moveTo>
              <a:arcTo wR="1930038" hR="1930038" stAng="13828285" swAng="92513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14D2ED-FB56-4145-BB5F-851E3AD860AB}">
      <dsp:nvSpPr>
        <dsp:cNvPr id="0" name=""/>
        <dsp:cNvSpPr/>
      </dsp:nvSpPr>
      <dsp:spPr>
        <a:xfrm>
          <a:off x="0" y="3549415"/>
          <a:ext cx="8686800" cy="11649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Assessment</a:t>
          </a:r>
        </a:p>
      </dsp:txBody>
      <dsp:txXfrm>
        <a:off x="0" y="3549415"/>
        <a:ext cx="8686800" cy="629098"/>
      </dsp:txXfrm>
    </dsp:sp>
    <dsp:sp modelId="{5218A6C8-76ED-42D2-A72D-5A3FA6422BF9}">
      <dsp:nvSpPr>
        <dsp:cNvPr id="0" name=""/>
        <dsp:cNvSpPr/>
      </dsp:nvSpPr>
      <dsp:spPr>
        <a:xfrm>
          <a:off x="0" y="4155214"/>
          <a:ext cx="4343400" cy="53589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What did/didn’t they learn?</a:t>
          </a:r>
        </a:p>
      </dsp:txBody>
      <dsp:txXfrm>
        <a:off x="0" y="4155214"/>
        <a:ext cx="4343400" cy="535898"/>
      </dsp:txXfrm>
    </dsp:sp>
    <dsp:sp modelId="{E1A2348C-C583-4C16-BADF-02FEB91943F4}">
      <dsp:nvSpPr>
        <dsp:cNvPr id="0" name=""/>
        <dsp:cNvSpPr/>
      </dsp:nvSpPr>
      <dsp:spPr>
        <a:xfrm>
          <a:off x="4343400" y="4155214"/>
          <a:ext cx="4343400" cy="53589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How can I build on this next lesson?</a:t>
          </a:r>
        </a:p>
      </dsp:txBody>
      <dsp:txXfrm>
        <a:off x="4343400" y="4155214"/>
        <a:ext cx="4343400" cy="535898"/>
      </dsp:txXfrm>
    </dsp:sp>
    <dsp:sp modelId="{F1963C0F-37F3-473A-9BB4-6089608EE7AD}">
      <dsp:nvSpPr>
        <dsp:cNvPr id="0" name=""/>
        <dsp:cNvSpPr/>
      </dsp:nvSpPr>
      <dsp:spPr>
        <a:xfrm rot="10800000">
          <a:off x="0" y="1775124"/>
          <a:ext cx="8686800" cy="1791766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Teaching/Differentiation</a:t>
          </a:r>
        </a:p>
      </dsp:txBody>
      <dsp:txXfrm rot="-10800000">
        <a:off x="0" y="1775124"/>
        <a:ext cx="8686800" cy="628909"/>
      </dsp:txXfrm>
    </dsp:sp>
    <dsp:sp modelId="{19985FF5-4EF2-4BC7-92D1-C5CE8E55DADB}">
      <dsp:nvSpPr>
        <dsp:cNvPr id="0" name=""/>
        <dsp:cNvSpPr/>
      </dsp:nvSpPr>
      <dsp:spPr>
        <a:xfrm>
          <a:off x="0" y="2404034"/>
          <a:ext cx="4343400" cy="53573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Who does most of the work?</a:t>
          </a:r>
        </a:p>
      </dsp:txBody>
      <dsp:txXfrm>
        <a:off x="0" y="2404034"/>
        <a:ext cx="4343400" cy="535738"/>
      </dsp:txXfrm>
    </dsp:sp>
    <dsp:sp modelId="{3FC697B1-C8D8-44FF-B745-8F6CD6AF240B}">
      <dsp:nvSpPr>
        <dsp:cNvPr id="0" name=""/>
        <dsp:cNvSpPr/>
      </dsp:nvSpPr>
      <dsp:spPr>
        <a:xfrm>
          <a:off x="4343400" y="2404034"/>
          <a:ext cx="4343400" cy="53573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How will I meet the needs </a:t>
          </a:r>
          <a:r>
            <a:rPr lang="en-GB" sz="1800" kern="1200"/>
            <a:t>of the outliers</a:t>
          </a:r>
          <a:r>
            <a:rPr lang="en-GB" sz="1800" kern="1200" dirty="0"/>
            <a:t>?</a:t>
          </a:r>
        </a:p>
      </dsp:txBody>
      <dsp:txXfrm>
        <a:off x="4343400" y="2404034"/>
        <a:ext cx="4343400" cy="535738"/>
      </dsp:txXfrm>
    </dsp:sp>
    <dsp:sp modelId="{20FCAB1E-2263-46FD-BB8E-5156E5468CA6}">
      <dsp:nvSpPr>
        <dsp:cNvPr id="0" name=""/>
        <dsp:cNvSpPr/>
      </dsp:nvSpPr>
      <dsp:spPr>
        <a:xfrm rot="10800000">
          <a:off x="0" y="833"/>
          <a:ext cx="8686800" cy="1791766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Planning</a:t>
          </a:r>
        </a:p>
      </dsp:txBody>
      <dsp:txXfrm rot="-10800000">
        <a:off x="0" y="833"/>
        <a:ext cx="8686800" cy="628909"/>
      </dsp:txXfrm>
    </dsp:sp>
    <dsp:sp modelId="{94CAB6C7-E7C9-4240-B7EA-785F92F7FCF4}">
      <dsp:nvSpPr>
        <dsp:cNvPr id="0" name=""/>
        <dsp:cNvSpPr/>
      </dsp:nvSpPr>
      <dsp:spPr>
        <a:xfrm>
          <a:off x="0" y="629743"/>
          <a:ext cx="4343400" cy="53573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What do I want them to learn?</a:t>
          </a:r>
        </a:p>
      </dsp:txBody>
      <dsp:txXfrm>
        <a:off x="0" y="629743"/>
        <a:ext cx="4343400" cy="535738"/>
      </dsp:txXfrm>
    </dsp:sp>
    <dsp:sp modelId="{E9B3F7E6-50A6-4129-93F1-9780FAA35329}">
      <dsp:nvSpPr>
        <dsp:cNvPr id="0" name=""/>
        <dsp:cNvSpPr/>
      </dsp:nvSpPr>
      <dsp:spPr>
        <a:xfrm>
          <a:off x="4343400" y="629743"/>
          <a:ext cx="4343400" cy="53573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What is the intended outcome of the lesson (know/do)?</a:t>
          </a:r>
        </a:p>
      </dsp:txBody>
      <dsp:txXfrm>
        <a:off x="4343400" y="629743"/>
        <a:ext cx="4343400" cy="53573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59A017-DA2E-4A55-9C34-139C081108B8}">
      <dsp:nvSpPr>
        <dsp:cNvPr id="0" name=""/>
        <dsp:cNvSpPr/>
      </dsp:nvSpPr>
      <dsp:spPr>
        <a:xfrm rot="16200000">
          <a:off x="1546" y="689244"/>
          <a:ext cx="3446046" cy="3446046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Behaviourist: systems, rewards, sanctions, manage behaviours</a:t>
          </a:r>
        </a:p>
      </dsp:txBody>
      <dsp:txXfrm rot="5400000">
        <a:off x="1547" y="1550755"/>
        <a:ext cx="2842988" cy="1723023"/>
      </dsp:txXfrm>
    </dsp:sp>
    <dsp:sp modelId="{AAC387BA-6AB8-42DF-8DE8-6E5D8DC5FF21}">
      <dsp:nvSpPr>
        <dsp:cNvPr id="0" name=""/>
        <dsp:cNvSpPr/>
      </dsp:nvSpPr>
      <dsp:spPr>
        <a:xfrm rot="5400000">
          <a:off x="3681198" y="689244"/>
          <a:ext cx="3446046" cy="3446046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Restorative: dialogic, relational, change behaviours rather than manage</a:t>
          </a:r>
        </a:p>
      </dsp:txBody>
      <dsp:txXfrm rot="-5400000">
        <a:off x="4284257" y="1550756"/>
        <a:ext cx="2842988" cy="172302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BBAD09-6E95-455E-BE09-1FCBAF1E93DD}">
      <dsp:nvSpPr>
        <dsp:cNvPr id="0" name=""/>
        <dsp:cNvSpPr/>
      </dsp:nvSpPr>
      <dsp:spPr>
        <a:xfrm>
          <a:off x="2142673" y="339897"/>
          <a:ext cx="4392528" cy="4392528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/>
            <a:t>Clarity of Expectations</a:t>
          </a:r>
        </a:p>
      </dsp:txBody>
      <dsp:txXfrm>
        <a:off x="4457640" y="1270695"/>
        <a:ext cx="1568760" cy="1307300"/>
      </dsp:txXfrm>
    </dsp:sp>
    <dsp:sp modelId="{745D3079-0B40-402C-A27C-B598950D5240}">
      <dsp:nvSpPr>
        <dsp:cNvPr id="0" name=""/>
        <dsp:cNvSpPr/>
      </dsp:nvSpPr>
      <dsp:spPr>
        <a:xfrm>
          <a:off x="2052207" y="496773"/>
          <a:ext cx="4392528" cy="4392528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/>
            <a:t>Confidence of Communication</a:t>
          </a:r>
        </a:p>
      </dsp:txBody>
      <dsp:txXfrm>
        <a:off x="3098048" y="3346688"/>
        <a:ext cx="2353140" cy="1150424"/>
      </dsp:txXfrm>
    </dsp:sp>
    <dsp:sp modelId="{CC0B6F1D-0C55-4B26-85FE-635CE6AE130B}">
      <dsp:nvSpPr>
        <dsp:cNvPr id="0" name=""/>
        <dsp:cNvSpPr/>
      </dsp:nvSpPr>
      <dsp:spPr>
        <a:xfrm>
          <a:off x="1961742" y="339897"/>
          <a:ext cx="4392528" cy="4392528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/>
            <a:t>Relationship Building</a:t>
          </a:r>
        </a:p>
      </dsp:txBody>
      <dsp:txXfrm>
        <a:off x="2470543" y="1270695"/>
        <a:ext cx="1568760" cy="1307300"/>
      </dsp:txXfrm>
    </dsp:sp>
    <dsp:sp modelId="{0010CF5C-3A8C-4FDE-9717-E7A99E3E5736}">
      <dsp:nvSpPr>
        <dsp:cNvPr id="0" name=""/>
        <dsp:cNvSpPr/>
      </dsp:nvSpPr>
      <dsp:spPr>
        <a:xfrm>
          <a:off x="1871117" y="67979"/>
          <a:ext cx="4936364" cy="4936364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6DD914-1698-45BA-AA4E-0A4DF9260CA1}">
      <dsp:nvSpPr>
        <dsp:cNvPr id="0" name=""/>
        <dsp:cNvSpPr/>
      </dsp:nvSpPr>
      <dsp:spPr>
        <a:xfrm>
          <a:off x="1780289" y="224577"/>
          <a:ext cx="4936364" cy="4936364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3B2B15-2233-42EE-880F-74722E1B414C}">
      <dsp:nvSpPr>
        <dsp:cNvPr id="0" name=""/>
        <dsp:cNvSpPr/>
      </dsp:nvSpPr>
      <dsp:spPr>
        <a:xfrm>
          <a:off x="1689461" y="67979"/>
          <a:ext cx="4936364" cy="4936364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E5510A-6724-4BE9-89D3-42A5141F2BC5}">
      <dsp:nvSpPr>
        <dsp:cNvPr id="0" name=""/>
        <dsp:cNvSpPr/>
      </dsp:nvSpPr>
      <dsp:spPr>
        <a:xfrm>
          <a:off x="2012217" y="337348"/>
          <a:ext cx="4359586" cy="4359586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Remember: it’s about the learning</a:t>
          </a:r>
        </a:p>
      </dsp:txBody>
      <dsp:txXfrm>
        <a:off x="4309823" y="1261166"/>
        <a:ext cx="1556995" cy="1297496"/>
      </dsp:txXfrm>
    </dsp:sp>
    <dsp:sp modelId="{6CEE7184-E1D1-41CD-8F35-312E5356B30B}">
      <dsp:nvSpPr>
        <dsp:cNvPr id="0" name=""/>
        <dsp:cNvSpPr/>
      </dsp:nvSpPr>
      <dsp:spPr>
        <a:xfrm>
          <a:off x="1922430" y="493048"/>
          <a:ext cx="4359586" cy="4359586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Pre-empt the Problem</a:t>
          </a:r>
        </a:p>
      </dsp:txBody>
      <dsp:txXfrm>
        <a:off x="2960427" y="3321589"/>
        <a:ext cx="2335492" cy="1141796"/>
      </dsp:txXfrm>
    </dsp:sp>
    <dsp:sp modelId="{340D6973-EB6E-4C10-8686-935FA4AE1463}">
      <dsp:nvSpPr>
        <dsp:cNvPr id="0" name=""/>
        <dsp:cNvSpPr/>
      </dsp:nvSpPr>
      <dsp:spPr>
        <a:xfrm>
          <a:off x="1832643" y="337348"/>
          <a:ext cx="4359586" cy="4359586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Verbal and Non Verbal</a:t>
          </a:r>
        </a:p>
      </dsp:txBody>
      <dsp:txXfrm>
        <a:off x="2337629" y="1261166"/>
        <a:ext cx="1556995" cy="1297496"/>
      </dsp:txXfrm>
    </dsp:sp>
    <dsp:sp modelId="{C377B9EB-0F7C-4273-8C8C-764441A0C269}">
      <dsp:nvSpPr>
        <dsp:cNvPr id="0" name=""/>
        <dsp:cNvSpPr/>
      </dsp:nvSpPr>
      <dsp:spPr>
        <a:xfrm>
          <a:off x="1742698" y="67469"/>
          <a:ext cx="4899344" cy="4899344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4CD921-939B-471C-8537-6B3C34C3453F}">
      <dsp:nvSpPr>
        <dsp:cNvPr id="0" name=""/>
        <dsp:cNvSpPr/>
      </dsp:nvSpPr>
      <dsp:spPr>
        <a:xfrm>
          <a:off x="1652551" y="222893"/>
          <a:ext cx="4899344" cy="4899344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DF9E61-4FB4-452F-8649-7A63D76EA6E9}">
      <dsp:nvSpPr>
        <dsp:cNvPr id="0" name=""/>
        <dsp:cNvSpPr/>
      </dsp:nvSpPr>
      <dsp:spPr>
        <a:xfrm>
          <a:off x="1562404" y="67469"/>
          <a:ext cx="4899344" cy="4899344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127DA7-1330-420D-ACB6-3FFF4D610D37}">
      <dsp:nvSpPr>
        <dsp:cNvPr id="0" name=""/>
        <dsp:cNvSpPr/>
      </dsp:nvSpPr>
      <dsp:spPr>
        <a:xfrm>
          <a:off x="3590850" y="2041"/>
          <a:ext cx="1962298" cy="9811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Attachment to a trusted adult</a:t>
          </a:r>
        </a:p>
      </dsp:txBody>
      <dsp:txXfrm>
        <a:off x="3619587" y="30778"/>
        <a:ext cx="1904824" cy="923675"/>
      </dsp:txXfrm>
    </dsp:sp>
    <dsp:sp modelId="{16706B32-0B08-4C3A-B690-9F8ACF719D0D}">
      <dsp:nvSpPr>
        <dsp:cNvPr id="0" name=""/>
        <dsp:cNvSpPr/>
      </dsp:nvSpPr>
      <dsp:spPr>
        <a:xfrm rot="2700000">
          <a:off x="5003293" y="1262739"/>
          <a:ext cx="1021060" cy="343402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500" kern="1200"/>
        </a:p>
      </dsp:txBody>
      <dsp:txXfrm>
        <a:off x="5106314" y="1331419"/>
        <a:ext cx="815018" cy="206042"/>
      </dsp:txXfrm>
    </dsp:sp>
    <dsp:sp modelId="{9491E976-B7C1-48BE-A390-3692A219A3D5}">
      <dsp:nvSpPr>
        <dsp:cNvPr id="0" name=""/>
        <dsp:cNvSpPr/>
      </dsp:nvSpPr>
      <dsp:spPr>
        <a:xfrm>
          <a:off x="5474498" y="1885689"/>
          <a:ext cx="1962298" cy="9811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Reliable availability of resources</a:t>
          </a:r>
        </a:p>
      </dsp:txBody>
      <dsp:txXfrm>
        <a:off x="5503235" y="1914426"/>
        <a:ext cx="1904824" cy="923675"/>
      </dsp:txXfrm>
    </dsp:sp>
    <dsp:sp modelId="{C8867B41-FE84-4D6C-A4A7-F95A703242BC}">
      <dsp:nvSpPr>
        <dsp:cNvPr id="0" name=""/>
        <dsp:cNvSpPr/>
      </dsp:nvSpPr>
      <dsp:spPr>
        <a:xfrm rot="8100000">
          <a:off x="5003293" y="3146386"/>
          <a:ext cx="1021060" cy="343402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500" kern="1200"/>
        </a:p>
      </dsp:txBody>
      <dsp:txXfrm rot="10800000">
        <a:off x="5106314" y="3215066"/>
        <a:ext cx="815018" cy="206042"/>
      </dsp:txXfrm>
    </dsp:sp>
    <dsp:sp modelId="{205BCE11-7DBE-4B08-9446-010F2E0F29ED}">
      <dsp:nvSpPr>
        <dsp:cNvPr id="0" name=""/>
        <dsp:cNvSpPr/>
      </dsp:nvSpPr>
      <dsp:spPr>
        <a:xfrm>
          <a:off x="3590850" y="3769336"/>
          <a:ext cx="1962298" cy="9811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Agency – control over self/world</a:t>
          </a:r>
        </a:p>
      </dsp:txBody>
      <dsp:txXfrm>
        <a:off x="3619587" y="3798073"/>
        <a:ext cx="1904824" cy="923675"/>
      </dsp:txXfrm>
    </dsp:sp>
    <dsp:sp modelId="{1A3DF53E-4E02-4FBF-A5D3-FCA493833E09}">
      <dsp:nvSpPr>
        <dsp:cNvPr id="0" name=""/>
        <dsp:cNvSpPr/>
      </dsp:nvSpPr>
      <dsp:spPr>
        <a:xfrm rot="13500000">
          <a:off x="3119646" y="3146386"/>
          <a:ext cx="1021060" cy="343402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500" kern="1200"/>
        </a:p>
      </dsp:txBody>
      <dsp:txXfrm rot="10800000">
        <a:off x="3222667" y="3215066"/>
        <a:ext cx="815018" cy="206042"/>
      </dsp:txXfrm>
    </dsp:sp>
    <dsp:sp modelId="{A9F2A607-0B67-45D2-86EE-B2C48615C803}">
      <dsp:nvSpPr>
        <dsp:cNvPr id="0" name=""/>
        <dsp:cNvSpPr/>
      </dsp:nvSpPr>
      <dsp:spPr>
        <a:xfrm>
          <a:off x="1707203" y="1885689"/>
          <a:ext cx="1962298" cy="9811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High levels of intellectual/physical challenge</a:t>
          </a:r>
        </a:p>
      </dsp:txBody>
      <dsp:txXfrm>
        <a:off x="1735940" y="1914426"/>
        <a:ext cx="1904824" cy="923675"/>
      </dsp:txXfrm>
    </dsp:sp>
    <dsp:sp modelId="{7376CC68-3EFD-43C8-8F97-F07A51A62B60}">
      <dsp:nvSpPr>
        <dsp:cNvPr id="0" name=""/>
        <dsp:cNvSpPr/>
      </dsp:nvSpPr>
      <dsp:spPr>
        <a:xfrm rot="18900000">
          <a:off x="3119646" y="1262739"/>
          <a:ext cx="1021060" cy="343402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500" kern="1200"/>
        </a:p>
      </dsp:txBody>
      <dsp:txXfrm>
        <a:off x="3222667" y="1331419"/>
        <a:ext cx="815018" cy="2060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D371BC1C-FEEF-4B67-83C0-14E2BAA1C86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4871" cy="770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95" tIns="46197" rIns="92395" bIns="46197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r>
              <a:rPr lang="en-GB" altLang="en-US"/>
              <a:t>www.suecowley.co.uk</a:t>
            </a:r>
          </a:p>
          <a:p>
            <a:r>
              <a:rPr lang="en-GB" altLang="en-US"/>
              <a:t>sue@suecowley.co.uk</a:t>
            </a:r>
          </a:p>
          <a:p>
            <a:r>
              <a:rPr lang="en-GB" altLang="en-US"/>
              <a:t>@Sue_Cowley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A22421B6-1F83-4E79-B4F2-AC9E8C890D7D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3292" y="0"/>
            <a:ext cx="2984871" cy="501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95" tIns="46197" rIns="92395" bIns="4619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 altLang="en-US"/>
          </a:p>
        </p:txBody>
      </p:sp>
      <p:sp>
        <p:nvSpPr>
          <p:cNvPr id="21508" name="Rectangle 4">
            <a:extLst>
              <a:ext uri="{FF2B5EF4-FFF2-40B4-BE49-F238E27FC236}">
                <a16:creationId xmlns:a16="http://schemas.microsoft.com/office/drawing/2014/main" id="{D983620D-02C1-4558-971D-2B5883B8719F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19286"/>
            <a:ext cx="2984871" cy="501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95" tIns="46197" rIns="92395" bIns="4619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altLang="en-US"/>
          </a:p>
        </p:txBody>
      </p:sp>
      <p:sp>
        <p:nvSpPr>
          <p:cNvPr id="21509" name="Rectangle 5">
            <a:extLst>
              <a:ext uri="{FF2B5EF4-FFF2-40B4-BE49-F238E27FC236}">
                <a16:creationId xmlns:a16="http://schemas.microsoft.com/office/drawing/2014/main" id="{15D63245-ABF7-4829-AB28-D5DA9C871513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3292" y="9519286"/>
            <a:ext cx="2984871" cy="501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95" tIns="46197" rIns="92395" bIns="4619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B71D6C7-1030-48ED-99A9-BC9E6FBE0A9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050">
            <a:extLst>
              <a:ext uri="{FF2B5EF4-FFF2-40B4-BE49-F238E27FC236}">
                <a16:creationId xmlns:a16="http://schemas.microsoft.com/office/drawing/2014/main" id="{DD73DBDA-1598-41F0-A3EB-95E8ABB1531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4871" cy="501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95" tIns="46197" rIns="92395" bIns="4619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altLang="en-US"/>
          </a:p>
        </p:txBody>
      </p:sp>
      <p:sp>
        <p:nvSpPr>
          <p:cNvPr id="20483" name="Rectangle 2051">
            <a:extLst>
              <a:ext uri="{FF2B5EF4-FFF2-40B4-BE49-F238E27FC236}">
                <a16:creationId xmlns:a16="http://schemas.microsoft.com/office/drawing/2014/main" id="{A1949C6E-24EB-40E8-9E38-FC2201ACA651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03292" y="0"/>
            <a:ext cx="2984871" cy="501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95" tIns="46197" rIns="92395" bIns="4619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 altLang="en-US"/>
          </a:p>
        </p:txBody>
      </p:sp>
      <p:sp>
        <p:nvSpPr>
          <p:cNvPr id="20484" name="Rectangle 2052">
            <a:extLst>
              <a:ext uri="{FF2B5EF4-FFF2-40B4-BE49-F238E27FC236}">
                <a16:creationId xmlns:a16="http://schemas.microsoft.com/office/drawing/2014/main" id="{FE8DE971-5065-4114-95D5-B328CCC739F4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42975" y="752475"/>
            <a:ext cx="5006975" cy="37560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485" name="Rectangle 2053">
            <a:extLst>
              <a:ext uri="{FF2B5EF4-FFF2-40B4-BE49-F238E27FC236}">
                <a16:creationId xmlns:a16="http://schemas.microsoft.com/office/drawing/2014/main" id="{241E3CE5-8476-4EEE-9F27-19A76559A9F6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8422" y="4760449"/>
            <a:ext cx="5051320" cy="4507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95" tIns="46197" rIns="92395" bIns="461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20486" name="Rectangle 2054">
            <a:extLst>
              <a:ext uri="{FF2B5EF4-FFF2-40B4-BE49-F238E27FC236}">
                <a16:creationId xmlns:a16="http://schemas.microsoft.com/office/drawing/2014/main" id="{3E7B2994-79D7-4049-9328-4A49BFE41F5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519286"/>
            <a:ext cx="2984871" cy="501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95" tIns="46197" rIns="92395" bIns="4619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altLang="en-US"/>
          </a:p>
        </p:txBody>
      </p:sp>
      <p:sp>
        <p:nvSpPr>
          <p:cNvPr id="20487" name="Rectangle 2055">
            <a:extLst>
              <a:ext uri="{FF2B5EF4-FFF2-40B4-BE49-F238E27FC236}">
                <a16:creationId xmlns:a16="http://schemas.microsoft.com/office/drawing/2014/main" id="{8826DABC-7547-4E68-AE99-A0C2584DC54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3292" y="9519286"/>
            <a:ext cx="2984871" cy="501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95" tIns="46197" rIns="92395" bIns="4619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3DE6367-9094-4117-AEAE-DD4D09504D7C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958EE4B-1448-49D8-AA6E-11FB358D72F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281EB1-E1F0-4299-870A-3C86B64C9B7D}" type="slidenum">
              <a:rPr lang="en-GB" altLang="en-US"/>
              <a:pPr/>
              <a:t>1</a:t>
            </a:fld>
            <a:endParaRPr lang="en-GB" altLang="en-US"/>
          </a:p>
        </p:txBody>
      </p:sp>
      <p:sp>
        <p:nvSpPr>
          <p:cNvPr id="22530" name="Rectangle 2">
            <a:extLst>
              <a:ext uri="{FF2B5EF4-FFF2-40B4-BE49-F238E27FC236}">
                <a16:creationId xmlns:a16="http://schemas.microsoft.com/office/drawing/2014/main" id="{0BD6B63F-0D84-4BAB-B486-1399CDD507E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F59188DC-E185-4FF3-BE4A-4057A34D01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055">
            <a:extLst>
              <a:ext uri="{FF2B5EF4-FFF2-40B4-BE49-F238E27FC236}">
                <a16:creationId xmlns:a16="http://schemas.microsoft.com/office/drawing/2014/main" id="{9C7AAE5C-A1AE-4DE8-978F-004A673C768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0C2CEE-635D-4946-8BA6-97943F1968AD}" type="slidenum">
              <a:rPr lang="en-GB" altLang="en-US"/>
              <a:pPr/>
              <a:t>10</a:t>
            </a:fld>
            <a:endParaRPr lang="en-GB" altLang="en-US"/>
          </a:p>
        </p:txBody>
      </p:sp>
      <p:sp>
        <p:nvSpPr>
          <p:cNvPr id="23554" name="Rectangle 2">
            <a:extLst>
              <a:ext uri="{FF2B5EF4-FFF2-40B4-BE49-F238E27FC236}">
                <a16:creationId xmlns:a16="http://schemas.microsoft.com/office/drawing/2014/main" id="{B3799BC5-0C99-4505-B2CC-8190DA2DA19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45B191A2-4098-47FE-A6AC-341FC5E086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31649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055">
            <a:extLst>
              <a:ext uri="{FF2B5EF4-FFF2-40B4-BE49-F238E27FC236}">
                <a16:creationId xmlns:a16="http://schemas.microsoft.com/office/drawing/2014/main" id="{9C7AAE5C-A1AE-4DE8-978F-004A673C768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0C2CEE-635D-4946-8BA6-97943F1968AD}" type="slidenum">
              <a:rPr lang="en-GB" altLang="en-US"/>
              <a:pPr/>
              <a:t>11</a:t>
            </a:fld>
            <a:endParaRPr lang="en-GB" altLang="en-US"/>
          </a:p>
        </p:txBody>
      </p:sp>
      <p:sp>
        <p:nvSpPr>
          <p:cNvPr id="23554" name="Rectangle 2">
            <a:extLst>
              <a:ext uri="{FF2B5EF4-FFF2-40B4-BE49-F238E27FC236}">
                <a16:creationId xmlns:a16="http://schemas.microsoft.com/office/drawing/2014/main" id="{B3799BC5-0C99-4505-B2CC-8190DA2DA19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45B191A2-4098-47FE-A6AC-341FC5E086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53558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E7AD5D2-6925-45E6-8CC9-D2931B75C32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659D6C-5047-44A9-9948-3CEC93DBBE73}" type="slidenum">
              <a:rPr lang="en-GB" altLang="en-US"/>
              <a:pPr/>
              <a:t>12</a:t>
            </a:fld>
            <a:endParaRPr lang="en-GB" altLang="en-US"/>
          </a:p>
        </p:txBody>
      </p:sp>
      <p:sp>
        <p:nvSpPr>
          <p:cNvPr id="176130" name="Rectangle 2">
            <a:extLst>
              <a:ext uri="{FF2B5EF4-FFF2-40B4-BE49-F238E27FC236}">
                <a16:creationId xmlns:a16="http://schemas.microsoft.com/office/drawing/2014/main" id="{03B9219F-D667-4E90-9032-69A28A7A836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41388" y="752475"/>
            <a:ext cx="5006975" cy="37560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6131" name="Rectangle 3">
            <a:extLst>
              <a:ext uri="{FF2B5EF4-FFF2-40B4-BE49-F238E27FC236}">
                <a16:creationId xmlns:a16="http://schemas.microsoft.com/office/drawing/2014/main" id="{DAC9F5CA-64D1-4E95-8C91-BAB24D2AFB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8422" y="4760449"/>
            <a:ext cx="5051320" cy="450752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055">
            <a:extLst>
              <a:ext uri="{FF2B5EF4-FFF2-40B4-BE49-F238E27FC236}">
                <a16:creationId xmlns:a16="http://schemas.microsoft.com/office/drawing/2014/main" id="{9C7AAE5C-A1AE-4DE8-978F-004A673C768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0C2CEE-635D-4946-8BA6-97943F1968AD}" type="slidenum">
              <a:rPr lang="en-GB" altLang="en-US"/>
              <a:pPr/>
              <a:t>13</a:t>
            </a:fld>
            <a:endParaRPr lang="en-GB" altLang="en-US"/>
          </a:p>
        </p:txBody>
      </p:sp>
      <p:sp>
        <p:nvSpPr>
          <p:cNvPr id="23554" name="Rectangle 2">
            <a:extLst>
              <a:ext uri="{FF2B5EF4-FFF2-40B4-BE49-F238E27FC236}">
                <a16:creationId xmlns:a16="http://schemas.microsoft.com/office/drawing/2014/main" id="{B3799BC5-0C99-4505-B2CC-8190DA2DA19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45B191A2-4098-47FE-A6AC-341FC5E086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05800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055">
            <a:extLst>
              <a:ext uri="{FF2B5EF4-FFF2-40B4-BE49-F238E27FC236}">
                <a16:creationId xmlns:a16="http://schemas.microsoft.com/office/drawing/2014/main" id="{9C7AAE5C-A1AE-4DE8-978F-004A673C768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0C2CEE-635D-4946-8BA6-97943F1968AD}" type="slidenum">
              <a:rPr lang="en-GB" altLang="en-US"/>
              <a:pPr/>
              <a:t>14</a:t>
            </a:fld>
            <a:endParaRPr lang="en-GB" altLang="en-US"/>
          </a:p>
        </p:txBody>
      </p:sp>
      <p:sp>
        <p:nvSpPr>
          <p:cNvPr id="23554" name="Rectangle 2">
            <a:extLst>
              <a:ext uri="{FF2B5EF4-FFF2-40B4-BE49-F238E27FC236}">
                <a16:creationId xmlns:a16="http://schemas.microsoft.com/office/drawing/2014/main" id="{B3799BC5-0C99-4505-B2CC-8190DA2DA19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45B191A2-4098-47FE-A6AC-341FC5E086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08034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055">
            <a:extLst>
              <a:ext uri="{FF2B5EF4-FFF2-40B4-BE49-F238E27FC236}">
                <a16:creationId xmlns:a16="http://schemas.microsoft.com/office/drawing/2014/main" id="{08A20EDF-446A-4D58-BD61-22415508161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9C6953-1657-44D4-A05D-59FC2A2AA0BD}" type="slidenum">
              <a:rPr lang="en-GB" altLang="en-US"/>
              <a:pPr/>
              <a:t>15</a:t>
            </a:fld>
            <a:endParaRPr lang="en-GB" altLang="en-US"/>
          </a:p>
        </p:txBody>
      </p:sp>
      <p:sp>
        <p:nvSpPr>
          <p:cNvPr id="146434" name="Rectangle 2">
            <a:extLst>
              <a:ext uri="{FF2B5EF4-FFF2-40B4-BE49-F238E27FC236}">
                <a16:creationId xmlns:a16="http://schemas.microsoft.com/office/drawing/2014/main" id="{387380AF-1475-4116-9B37-543799808FE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42975" y="752475"/>
            <a:ext cx="5006975" cy="37560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6435" name="Rectangle 3">
            <a:extLst>
              <a:ext uri="{FF2B5EF4-FFF2-40B4-BE49-F238E27FC236}">
                <a16:creationId xmlns:a16="http://schemas.microsoft.com/office/drawing/2014/main" id="{9B63436A-0C62-4C52-8E2C-169271D686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8422" y="4760449"/>
            <a:ext cx="5051320" cy="450752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555" tIns="46778" rIns="93555" bIns="46778"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300909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055">
            <a:extLst>
              <a:ext uri="{FF2B5EF4-FFF2-40B4-BE49-F238E27FC236}">
                <a16:creationId xmlns:a16="http://schemas.microsoft.com/office/drawing/2014/main" id="{CFBBC054-B975-4E80-88DF-8DC59480B03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CC0325-07DB-47B1-9E5D-980BE63816E3}" type="slidenum">
              <a:rPr lang="en-GB" altLang="en-US"/>
              <a:pPr/>
              <a:t>16</a:t>
            </a:fld>
            <a:endParaRPr lang="en-GB" altLang="en-US"/>
          </a:p>
        </p:txBody>
      </p:sp>
      <p:sp>
        <p:nvSpPr>
          <p:cNvPr id="150530" name="Rectangle 2">
            <a:extLst>
              <a:ext uri="{FF2B5EF4-FFF2-40B4-BE49-F238E27FC236}">
                <a16:creationId xmlns:a16="http://schemas.microsoft.com/office/drawing/2014/main" id="{C3C11266-C3C3-4A9F-B430-4207627E6E1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42975" y="752475"/>
            <a:ext cx="5006975" cy="37560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0531" name="Rectangle 3">
            <a:extLst>
              <a:ext uri="{FF2B5EF4-FFF2-40B4-BE49-F238E27FC236}">
                <a16:creationId xmlns:a16="http://schemas.microsoft.com/office/drawing/2014/main" id="{55CD3D21-8D00-449F-9AB9-3DC50B52AE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8422" y="4760449"/>
            <a:ext cx="5051320" cy="450752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555" tIns="46778" rIns="93555" bIns="46778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12853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055">
            <a:extLst>
              <a:ext uri="{FF2B5EF4-FFF2-40B4-BE49-F238E27FC236}">
                <a16:creationId xmlns:a16="http://schemas.microsoft.com/office/drawing/2014/main" id="{08A20EDF-446A-4D58-BD61-22415508161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9C6953-1657-44D4-A05D-59FC2A2AA0BD}" type="slidenum">
              <a:rPr lang="en-GB" altLang="en-US"/>
              <a:pPr/>
              <a:t>17</a:t>
            </a:fld>
            <a:endParaRPr lang="en-GB" altLang="en-US"/>
          </a:p>
        </p:txBody>
      </p:sp>
      <p:sp>
        <p:nvSpPr>
          <p:cNvPr id="146434" name="Rectangle 2">
            <a:extLst>
              <a:ext uri="{FF2B5EF4-FFF2-40B4-BE49-F238E27FC236}">
                <a16:creationId xmlns:a16="http://schemas.microsoft.com/office/drawing/2014/main" id="{387380AF-1475-4116-9B37-543799808FE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42975" y="752475"/>
            <a:ext cx="5006975" cy="37560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6435" name="Rectangle 3">
            <a:extLst>
              <a:ext uri="{FF2B5EF4-FFF2-40B4-BE49-F238E27FC236}">
                <a16:creationId xmlns:a16="http://schemas.microsoft.com/office/drawing/2014/main" id="{9B63436A-0C62-4C52-8E2C-169271D686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8422" y="4760449"/>
            <a:ext cx="5051320" cy="450752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555" tIns="46778" rIns="93555" bIns="46778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27818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055">
            <a:extLst>
              <a:ext uri="{FF2B5EF4-FFF2-40B4-BE49-F238E27FC236}">
                <a16:creationId xmlns:a16="http://schemas.microsoft.com/office/drawing/2014/main" id="{08A20EDF-446A-4D58-BD61-22415508161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9C6953-1657-44D4-A05D-59FC2A2AA0BD}" type="slidenum">
              <a:rPr lang="en-GB" altLang="en-US"/>
              <a:pPr/>
              <a:t>18</a:t>
            </a:fld>
            <a:endParaRPr lang="en-GB" altLang="en-US"/>
          </a:p>
        </p:txBody>
      </p:sp>
      <p:sp>
        <p:nvSpPr>
          <p:cNvPr id="146434" name="Rectangle 2">
            <a:extLst>
              <a:ext uri="{FF2B5EF4-FFF2-40B4-BE49-F238E27FC236}">
                <a16:creationId xmlns:a16="http://schemas.microsoft.com/office/drawing/2014/main" id="{387380AF-1475-4116-9B37-543799808FE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42975" y="752475"/>
            <a:ext cx="5006975" cy="37560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6435" name="Rectangle 3">
            <a:extLst>
              <a:ext uri="{FF2B5EF4-FFF2-40B4-BE49-F238E27FC236}">
                <a16:creationId xmlns:a16="http://schemas.microsoft.com/office/drawing/2014/main" id="{9B63436A-0C62-4C52-8E2C-169271D686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8422" y="4760449"/>
            <a:ext cx="5051320" cy="450752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555" tIns="46778" rIns="93555" bIns="46778"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329474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055">
            <a:extLst>
              <a:ext uri="{FF2B5EF4-FFF2-40B4-BE49-F238E27FC236}">
                <a16:creationId xmlns:a16="http://schemas.microsoft.com/office/drawing/2014/main" id="{08A20EDF-446A-4D58-BD61-22415508161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9C6953-1657-44D4-A05D-59FC2A2AA0BD}" type="slidenum">
              <a:rPr lang="en-GB" altLang="en-US"/>
              <a:pPr/>
              <a:t>19</a:t>
            </a:fld>
            <a:endParaRPr lang="en-GB" altLang="en-US"/>
          </a:p>
        </p:txBody>
      </p:sp>
      <p:sp>
        <p:nvSpPr>
          <p:cNvPr id="146434" name="Rectangle 2">
            <a:extLst>
              <a:ext uri="{FF2B5EF4-FFF2-40B4-BE49-F238E27FC236}">
                <a16:creationId xmlns:a16="http://schemas.microsoft.com/office/drawing/2014/main" id="{387380AF-1475-4116-9B37-543799808FE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42975" y="752475"/>
            <a:ext cx="5006975" cy="37560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6435" name="Rectangle 3">
            <a:extLst>
              <a:ext uri="{FF2B5EF4-FFF2-40B4-BE49-F238E27FC236}">
                <a16:creationId xmlns:a16="http://schemas.microsoft.com/office/drawing/2014/main" id="{9B63436A-0C62-4C52-8E2C-169271D686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8422" y="4760449"/>
            <a:ext cx="5051320" cy="450752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555" tIns="46778" rIns="93555" bIns="46778"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131732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055">
            <a:extLst>
              <a:ext uri="{FF2B5EF4-FFF2-40B4-BE49-F238E27FC236}">
                <a16:creationId xmlns:a16="http://schemas.microsoft.com/office/drawing/2014/main" id="{E9297C18-0649-4F6A-9E59-8DC3640B395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7DCB47-2652-44AF-A844-2163AD800CD5}" type="slidenum">
              <a:rPr lang="en-GB" altLang="en-US"/>
              <a:pPr/>
              <a:t>2</a:t>
            </a:fld>
            <a:endParaRPr lang="en-GB" altLang="en-US"/>
          </a:p>
        </p:txBody>
      </p:sp>
      <p:sp>
        <p:nvSpPr>
          <p:cNvPr id="22530" name="Rectangle 1026">
            <a:extLst>
              <a:ext uri="{FF2B5EF4-FFF2-40B4-BE49-F238E27FC236}">
                <a16:creationId xmlns:a16="http://schemas.microsoft.com/office/drawing/2014/main" id="{4AEB16B5-544E-49CD-908F-89B92A629DA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1027">
            <a:extLst>
              <a:ext uri="{FF2B5EF4-FFF2-40B4-BE49-F238E27FC236}">
                <a16:creationId xmlns:a16="http://schemas.microsoft.com/office/drawing/2014/main" id="{895A8830-97AD-4BF3-8F00-9EA8D21EA8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69622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1AE53A4-10B3-40B9-A1B7-8D847A11564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3D1585-1EB0-4200-89DD-2E3756D2144A}" type="slidenum">
              <a:rPr lang="en-GB" altLang="en-US"/>
              <a:pPr/>
              <a:t>20</a:t>
            </a:fld>
            <a:endParaRPr lang="en-GB" altLang="en-US"/>
          </a:p>
        </p:txBody>
      </p:sp>
      <p:sp>
        <p:nvSpPr>
          <p:cNvPr id="196610" name="Rectangle 2">
            <a:extLst>
              <a:ext uri="{FF2B5EF4-FFF2-40B4-BE49-F238E27FC236}">
                <a16:creationId xmlns:a16="http://schemas.microsoft.com/office/drawing/2014/main" id="{1F2F16E2-5A60-46CF-AE8D-AD7D16F4035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41388" y="752475"/>
            <a:ext cx="5006975" cy="37560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6611" name="Rectangle 3">
            <a:extLst>
              <a:ext uri="{FF2B5EF4-FFF2-40B4-BE49-F238E27FC236}">
                <a16:creationId xmlns:a16="http://schemas.microsoft.com/office/drawing/2014/main" id="{6B650D86-4A80-48E9-9EDB-574B88FD9D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8422" y="4760449"/>
            <a:ext cx="5051320" cy="450752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555" tIns="46778" rIns="93555" bIns="46778"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1068205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B5E58CE-E840-410E-916C-35CA01E0661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3D6C1E-91F5-4CE5-AF8E-0C45D4801507}" type="slidenum">
              <a:rPr lang="en-GB" altLang="en-US"/>
              <a:pPr/>
              <a:t>21</a:t>
            </a:fld>
            <a:endParaRPr lang="en-GB" altLang="en-US"/>
          </a:p>
        </p:txBody>
      </p:sp>
      <p:sp>
        <p:nvSpPr>
          <p:cNvPr id="148482" name="Rectangle 2">
            <a:extLst>
              <a:ext uri="{FF2B5EF4-FFF2-40B4-BE49-F238E27FC236}">
                <a16:creationId xmlns:a16="http://schemas.microsoft.com/office/drawing/2014/main" id="{85A44565-892A-468E-B2F8-AC3C9B73B17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41388" y="752475"/>
            <a:ext cx="5006975" cy="37560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8483" name="Rectangle 3">
            <a:extLst>
              <a:ext uri="{FF2B5EF4-FFF2-40B4-BE49-F238E27FC236}">
                <a16:creationId xmlns:a16="http://schemas.microsoft.com/office/drawing/2014/main" id="{BE4A6863-0DC0-4683-88E9-E14AC74636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8422" y="4760449"/>
            <a:ext cx="5051320" cy="450752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555" tIns="46778" rIns="93555" bIns="46778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B5E58CE-E840-410E-916C-35CA01E0661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3D6C1E-91F5-4CE5-AF8E-0C45D4801507}" type="slidenum">
              <a:rPr lang="en-GB" altLang="en-US"/>
              <a:pPr/>
              <a:t>22</a:t>
            </a:fld>
            <a:endParaRPr lang="en-GB" altLang="en-US"/>
          </a:p>
        </p:txBody>
      </p:sp>
      <p:sp>
        <p:nvSpPr>
          <p:cNvPr id="148482" name="Rectangle 2">
            <a:extLst>
              <a:ext uri="{FF2B5EF4-FFF2-40B4-BE49-F238E27FC236}">
                <a16:creationId xmlns:a16="http://schemas.microsoft.com/office/drawing/2014/main" id="{85A44565-892A-468E-B2F8-AC3C9B73B17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41388" y="752475"/>
            <a:ext cx="5006975" cy="37560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8483" name="Rectangle 3">
            <a:extLst>
              <a:ext uri="{FF2B5EF4-FFF2-40B4-BE49-F238E27FC236}">
                <a16:creationId xmlns:a16="http://schemas.microsoft.com/office/drawing/2014/main" id="{BE4A6863-0DC0-4683-88E9-E14AC74636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8422" y="4760449"/>
            <a:ext cx="5051320" cy="450752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555" tIns="46778" rIns="93555" bIns="46778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998916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055">
            <a:extLst>
              <a:ext uri="{FF2B5EF4-FFF2-40B4-BE49-F238E27FC236}">
                <a16:creationId xmlns:a16="http://schemas.microsoft.com/office/drawing/2014/main" id="{08A20EDF-446A-4D58-BD61-22415508161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9C6953-1657-44D4-A05D-59FC2A2AA0BD}" type="slidenum">
              <a:rPr lang="en-GB" altLang="en-US"/>
              <a:pPr/>
              <a:t>23</a:t>
            </a:fld>
            <a:endParaRPr lang="en-GB" altLang="en-US"/>
          </a:p>
        </p:txBody>
      </p:sp>
      <p:sp>
        <p:nvSpPr>
          <p:cNvPr id="146434" name="Rectangle 2">
            <a:extLst>
              <a:ext uri="{FF2B5EF4-FFF2-40B4-BE49-F238E27FC236}">
                <a16:creationId xmlns:a16="http://schemas.microsoft.com/office/drawing/2014/main" id="{387380AF-1475-4116-9B37-543799808FE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42975" y="752475"/>
            <a:ext cx="5006975" cy="37560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6435" name="Rectangle 3">
            <a:extLst>
              <a:ext uri="{FF2B5EF4-FFF2-40B4-BE49-F238E27FC236}">
                <a16:creationId xmlns:a16="http://schemas.microsoft.com/office/drawing/2014/main" id="{9B63436A-0C62-4C52-8E2C-169271D686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8422" y="4760449"/>
            <a:ext cx="5051320" cy="450752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555" tIns="46778" rIns="93555" bIns="46778"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4482854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055">
            <a:extLst>
              <a:ext uri="{FF2B5EF4-FFF2-40B4-BE49-F238E27FC236}">
                <a16:creationId xmlns:a16="http://schemas.microsoft.com/office/drawing/2014/main" id="{CFBBC054-B975-4E80-88DF-8DC59480B03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CC0325-07DB-47B1-9E5D-980BE63816E3}" type="slidenum">
              <a:rPr lang="en-GB" altLang="en-US"/>
              <a:pPr/>
              <a:t>24</a:t>
            </a:fld>
            <a:endParaRPr lang="en-GB" altLang="en-US"/>
          </a:p>
        </p:txBody>
      </p:sp>
      <p:sp>
        <p:nvSpPr>
          <p:cNvPr id="150530" name="Rectangle 2">
            <a:extLst>
              <a:ext uri="{FF2B5EF4-FFF2-40B4-BE49-F238E27FC236}">
                <a16:creationId xmlns:a16="http://schemas.microsoft.com/office/drawing/2014/main" id="{C3C11266-C3C3-4A9F-B430-4207627E6E1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42975" y="752475"/>
            <a:ext cx="5006975" cy="37560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0531" name="Rectangle 3">
            <a:extLst>
              <a:ext uri="{FF2B5EF4-FFF2-40B4-BE49-F238E27FC236}">
                <a16:creationId xmlns:a16="http://schemas.microsoft.com/office/drawing/2014/main" id="{55CD3D21-8D00-449F-9AB9-3DC50B52AE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8422" y="4760449"/>
            <a:ext cx="5051320" cy="450752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555" tIns="46778" rIns="93555" bIns="46778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010757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055">
            <a:extLst>
              <a:ext uri="{FF2B5EF4-FFF2-40B4-BE49-F238E27FC236}">
                <a16:creationId xmlns:a16="http://schemas.microsoft.com/office/drawing/2014/main" id="{CFBBC054-B975-4E80-88DF-8DC59480B03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CC0325-07DB-47B1-9E5D-980BE63816E3}" type="slidenum">
              <a:rPr lang="en-GB" altLang="en-US"/>
              <a:pPr/>
              <a:t>25</a:t>
            </a:fld>
            <a:endParaRPr lang="en-GB" altLang="en-US"/>
          </a:p>
        </p:txBody>
      </p:sp>
      <p:sp>
        <p:nvSpPr>
          <p:cNvPr id="150530" name="Rectangle 2">
            <a:extLst>
              <a:ext uri="{FF2B5EF4-FFF2-40B4-BE49-F238E27FC236}">
                <a16:creationId xmlns:a16="http://schemas.microsoft.com/office/drawing/2014/main" id="{C3C11266-C3C3-4A9F-B430-4207627E6E1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42975" y="752475"/>
            <a:ext cx="5006975" cy="37560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0531" name="Rectangle 3">
            <a:extLst>
              <a:ext uri="{FF2B5EF4-FFF2-40B4-BE49-F238E27FC236}">
                <a16:creationId xmlns:a16="http://schemas.microsoft.com/office/drawing/2014/main" id="{55CD3D21-8D00-449F-9AB9-3DC50B52AE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8422" y="4760449"/>
            <a:ext cx="5051320" cy="450752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555" tIns="46778" rIns="93555" bIns="46778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176865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055">
            <a:extLst>
              <a:ext uri="{FF2B5EF4-FFF2-40B4-BE49-F238E27FC236}">
                <a16:creationId xmlns:a16="http://schemas.microsoft.com/office/drawing/2014/main" id="{CFBBC054-B975-4E80-88DF-8DC59480B03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CC0325-07DB-47B1-9E5D-980BE63816E3}" type="slidenum">
              <a:rPr lang="en-GB" altLang="en-US"/>
              <a:pPr/>
              <a:t>26</a:t>
            </a:fld>
            <a:endParaRPr lang="en-GB" altLang="en-US"/>
          </a:p>
        </p:txBody>
      </p:sp>
      <p:sp>
        <p:nvSpPr>
          <p:cNvPr id="150530" name="Rectangle 2">
            <a:extLst>
              <a:ext uri="{FF2B5EF4-FFF2-40B4-BE49-F238E27FC236}">
                <a16:creationId xmlns:a16="http://schemas.microsoft.com/office/drawing/2014/main" id="{C3C11266-C3C3-4A9F-B430-4207627E6E1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42975" y="752475"/>
            <a:ext cx="5006975" cy="37560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0531" name="Rectangle 3">
            <a:extLst>
              <a:ext uri="{FF2B5EF4-FFF2-40B4-BE49-F238E27FC236}">
                <a16:creationId xmlns:a16="http://schemas.microsoft.com/office/drawing/2014/main" id="{55CD3D21-8D00-449F-9AB9-3DC50B52AE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8422" y="4760449"/>
            <a:ext cx="5051320" cy="450752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555" tIns="46778" rIns="93555" bIns="46778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081568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1AE53A4-10B3-40B9-A1B7-8D847A11564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3D1585-1EB0-4200-89DD-2E3756D2144A}" type="slidenum">
              <a:rPr lang="en-GB" altLang="en-US"/>
              <a:pPr/>
              <a:t>27</a:t>
            </a:fld>
            <a:endParaRPr lang="en-GB" altLang="en-US"/>
          </a:p>
        </p:txBody>
      </p:sp>
      <p:sp>
        <p:nvSpPr>
          <p:cNvPr id="196610" name="Rectangle 2">
            <a:extLst>
              <a:ext uri="{FF2B5EF4-FFF2-40B4-BE49-F238E27FC236}">
                <a16:creationId xmlns:a16="http://schemas.microsoft.com/office/drawing/2014/main" id="{1F2F16E2-5A60-46CF-AE8D-AD7D16F4035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41388" y="752475"/>
            <a:ext cx="5006975" cy="37560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6611" name="Rectangle 3">
            <a:extLst>
              <a:ext uri="{FF2B5EF4-FFF2-40B4-BE49-F238E27FC236}">
                <a16:creationId xmlns:a16="http://schemas.microsoft.com/office/drawing/2014/main" id="{6B650D86-4A80-48E9-9EDB-574B88FD9D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8422" y="4760449"/>
            <a:ext cx="5051320" cy="450752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555" tIns="46778" rIns="93555" bIns="46778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777208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055">
            <a:extLst>
              <a:ext uri="{FF2B5EF4-FFF2-40B4-BE49-F238E27FC236}">
                <a16:creationId xmlns:a16="http://schemas.microsoft.com/office/drawing/2014/main" id="{08A20EDF-446A-4D58-BD61-22415508161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9C6953-1657-44D4-A05D-59FC2A2AA0BD}" type="slidenum">
              <a:rPr lang="en-GB" altLang="en-US"/>
              <a:pPr/>
              <a:t>28</a:t>
            </a:fld>
            <a:endParaRPr lang="en-GB" altLang="en-US"/>
          </a:p>
        </p:txBody>
      </p:sp>
      <p:sp>
        <p:nvSpPr>
          <p:cNvPr id="146434" name="Rectangle 2">
            <a:extLst>
              <a:ext uri="{FF2B5EF4-FFF2-40B4-BE49-F238E27FC236}">
                <a16:creationId xmlns:a16="http://schemas.microsoft.com/office/drawing/2014/main" id="{387380AF-1475-4116-9B37-543799808FE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42975" y="752475"/>
            <a:ext cx="5006975" cy="37560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6435" name="Rectangle 3">
            <a:extLst>
              <a:ext uri="{FF2B5EF4-FFF2-40B4-BE49-F238E27FC236}">
                <a16:creationId xmlns:a16="http://schemas.microsoft.com/office/drawing/2014/main" id="{9B63436A-0C62-4C52-8E2C-169271D686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8422" y="4760449"/>
            <a:ext cx="5051320" cy="450752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555" tIns="46778" rIns="93555" bIns="46778"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0661744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18D8FD7-CB4A-4AAF-A347-881B7860ABB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0EB7AF-6AFD-4B0A-97DE-B33F18A38C46}" type="slidenum">
              <a:rPr lang="en-GB" altLang="en-US"/>
              <a:pPr/>
              <a:t>31</a:t>
            </a:fld>
            <a:endParaRPr lang="en-GB" altLang="en-US"/>
          </a:p>
        </p:txBody>
      </p:sp>
      <p:sp>
        <p:nvSpPr>
          <p:cNvPr id="192514" name="Rectangle 2">
            <a:extLst>
              <a:ext uri="{FF2B5EF4-FFF2-40B4-BE49-F238E27FC236}">
                <a16:creationId xmlns:a16="http://schemas.microsoft.com/office/drawing/2014/main" id="{ED6D86FE-F4C7-4E01-B4B1-BB32173992E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41388" y="752475"/>
            <a:ext cx="5006975" cy="37560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2515" name="Rectangle 3">
            <a:extLst>
              <a:ext uri="{FF2B5EF4-FFF2-40B4-BE49-F238E27FC236}">
                <a16:creationId xmlns:a16="http://schemas.microsoft.com/office/drawing/2014/main" id="{76C6A096-BBE5-49D5-981B-093824CDE0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8422" y="4760449"/>
            <a:ext cx="5051320" cy="450752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555" tIns="46778" rIns="93555" bIns="46778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53838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055">
            <a:extLst>
              <a:ext uri="{FF2B5EF4-FFF2-40B4-BE49-F238E27FC236}">
                <a16:creationId xmlns:a16="http://schemas.microsoft.com/office/drawing/2014/main" id="{08A20EDF-446A-4D58-BD61-22415508161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9C6953-1657-44D4-A05D-59FC2A2AA0BD}" type="slidenum">
              <a:rPr lang="en-GB" altLang="en-US"/>
              <a:pPr/>
              <a:t>3</a:t>
            </a:fld>
            <a:endParaRPr lang="en-GB" altLang="en-US"/>
          </a:p>
        </p:txBody>
      </p:sp>
      <p:sp>
        <p:nvSpPr>
          <p:cNvPr id="146434" name="Rectangle 2">
            <a:extLst>
              <a:ext uri="{FF2B5EF4-FFF2-40B4-BE49-F238E27FC236}">
                <a16:creationId xmlns:a16="http://schemas.microsoft.com/office/drawing/2014/main" id="{387380AF-1475-4116-9B37-543799808FE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42975" y="752475"/>
            <a:ext cx="5006975" cy="37560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6435" name="Rectangle 3">
            <a:extLst>
              <a:ext uri="{FF2B5EF4-FFF2-40B4-BE49-F238E27FC236}">
                <a16:creationId xmlns:a16="http://schemas.microsoft.com/office/drawing/2014/main" id="{9B63436A-0C62-4C52-8E2C-169271D686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8422" y="4760449"/>
            <a:ext cx="5051320" cy="450752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555" tIns="46778" rIns="93555" bIns="46778"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237108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18D8FD7-CB4A-4AAF-A347-881B7860ABB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0EB7AF-6AFD-4B0A-97DE-B33F18A38C46}" type="slidenum">
              <a:rPr lang="en-GB" altLang="en-US"/>
              <a:pPr/>
              <a:t>32</a:t>
            </a:fld>
            <a:endParaRPr lang="en-GB" altLang="en-US"/>
          </a:p>
        </p:txBody>
      </p:sp>
      <p:sp>
        <p:nvSpPr>
          <p:cNvPr id="192514" name="Rectangle 2">
            <a:extLst>
              <a:ext uri="{FF2B5EF4-FFF2-40B4-BE49-F238E27FC236}">
                <a16:creationId xmlns:a16="http://schemas.microsoft.com/office/drawing/2014/main" id="{ED6D86FE-F4C7-4E01-B4B1-BB32173992E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41388" y="752475"/>
            <a:ext cx="5006975" cy="37560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2515" name="Rectangle 3">
            <a:extLst>
              <a:ext uri="{FF2B5EF4-FFF2-40B4-BE49-F238E27FC236}">
                <a16:creationId xmlns:a16="http://schemas.microsoft.com/office/drawing/2014/main" id="{76C6A096-BBE5-49D5-981B-093824CDE0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8422" y="4760449"/>
            <a:ext cx="5051320" cy="450752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555" tIns="46778" rIns="93555" bIns="46778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009701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A500600-7ED7-4288-B1DB-DC73266629C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FA4C0D-CCF9-40A1-9505-E4745CC95FB9}" type="slidenum">
              <a:rPr lang="en-GB" altLang="en-US"/>
              <a:pPr/>
              <a:t>36</a:t>
            </a:fld>
            <a:endParaRPr lang="en-GB" altLang="en-US"/>
          </a:p>
        </p:txBody>
      </p:sp>
      <p:sp>
        <p:nvSpPr>
          <p:cNvPr id="194562" name="Rectangle 2">
            <a:extLst>
              <a:ext uri="{FF2B5EF4-FFF2-40B4-BE49-F238E27FC236}">
                <a16:creationId xmlns:a16="http://schemas.microsoft.com/office/drawing/2014/main" id="{7600F36A-F4DA-4B9C-A33C-7C576B301E8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41388" y="752475"/>
            <a:ext cx="5006975" cy="37560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63" name="Rectangle 3">
            <a:extLst>
              <a:ext uri="{FF2B5EF4-FFF2-40B4-BE49-F238E27FC236}">
                <a16:creationId xmlns:a16="http://schemas.microsoft.com/office/drawing/2014/main" id="{9ED1BDA1-1F35-40EF-97A1-3F06802AA9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8422" y="4760449"/>
            <a:ext cx="5051320" cy="450752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555" tIns="46778" rIns="93555" bIns="46778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932718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1AE53A4-10B3-40B9-A1B7-8D847A11564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3D1585-1EB0-4200-89DD-2E3756D2144A}" type="slidenum">
              <a:rPr lang="en-GB" altLang="en-US"/>
              <a:pPr/>
              <a:t>37</a:t>
            </a:fld>
            <a:endParaRPr lang="en-GB" altLang="en-US"/>
          </a:p>
        </p:txBody>
      </p:sp>
      <p:sp>
        <p:nvSpPr>
          <p:cNvPr id="196610" name="Rectangle 2">
            <a:extLst>
              <a:ext uri="{FF2B5EF4-FFF2-40B4-BE49-F238E27FC236}">
                <a16:creationId xmlns:a16="http://schemas.microsoft.com/office/drawing/2014/main" id="{1F2F16E2-5A60-46CF-AE8D-AD7D16F4035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41388" y="752475"/>
            <a:ext cx="5006975" cy="37560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6611" name="Rectangle 3">
            <a:extLst>
              <a:ext uri="{FF2B5EF4-FFF2-40B4-BE49-F238E27FC236}">
                <a16:creationId xmlns:a16="http://schemas.microsoft.com/office/drawing/2014/main" id="{6B650D86-4A80-48E9-9EDB-574B88FD9D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8422" y="4760449"/>
            <a:ext cx="5051320" cy="450752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555" tIns="46778" rIns="93555" bIns="46778"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055">
            <a:extLst>
              <a:ext uri="{FF2B5EF4-FFF2-40B4-BE49-F238E27FC236}">
                <a16:creationId xmlns:a16="http://schemas.microsoft.com/office/drawing/2014/main" id="{08A20EDF-446A-4D58-BD61-22415508161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9C6953-1657-44D4-A05D-59FC2A2AA0BD}" type="slidenum">
              <a:rPr lang="en-GB" altLang="en-US"/>
              <a:pPr/>
              <a:t>38</a:t>
            </a:fld>
            <a:endParaRPr lang="en-GB" altLang="en-US"/>
          </a:p>
        </p:txBody>
      </p:sp>
      <p:sp>
        <p:nvSpPr>
          <p:cNvPr id="146434" name="Rectangle 2">
            <a:extLst>
              <a:ext uri="{FF2B5EF4-FFF2-40B4-BE49-F238E27FC236}">
                <a16:creationId xmlns:a16="http://schemas.microsoft.com/office/drawing/2014/main" id="{387380AF-1475-4116-9B37-543799808FE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42975" y="752475"/>
            <a:ext cx="5006975" cy="37560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6435" name="Rectangle 3">
            <a:extLst>
              <a:ext uri="{FF2B5EF4-FFF2-40B4-BE49-F238E27FC236}">
                <a16:creationId xmlns:a16="http://schemas.microsoft.com/office/drawing/2014/main" id="{9B63436A-0C62-4C52-8E2C-169271D686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8422" y="4760449"/>
            <a:ext cx="5051320" cy="450752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555" tIns="46778" rIns="93555" bIns="46778"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3081462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055">
            <a:extLst>
              <a:ext uri="{FF2B5EF4-FFF2-40B4-BE49-F238E27FC236}">
                <a16:creationId xmlns:a16="http://schemas.microsoft.com/office/drawing/2014/main" id="{E9297C18-0649-4F6A-9E59-8DC3640B395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7DCB47-2652-44AF-A844-2163AD800CD5}" type="slidenum">
              <a:rPr lang="en-GB" altLang="en-US"/>
              <a:pPr/>
              <a:t>39</a:t>
            </a:fld>
            <a:endParaRPr lang="en-GB" altLang="en-US"/>
          </a:p>
        </p:txBody>
      </p:sp>
      <p:sp>
        <p:nvSpPr>
          <p:cNvPr id="22530" name="Rectangle 1026">
            <a:extLst>
              <a:ext uri="{FF2B5EF4-FFF2-40B4-BE49-F238E27FC236}">
                <a16:creationId xmlns:a16="http://schemas.microsoft.com/office/drawing/2014/main" id="{4AEB16B5-544E-49CD-908F-89B92A629DA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1027">
            <a:extLst>
              <a:ext uri="{FF2B5EF4-FFF2-40B4-BE49-F238E27FC236}">
                <a16:creationId xmlns:a16="http://schemas.microsoft.com/office/drawing/2014/main" id="{895A8830-97AD-4BF3-8F00-9EA8D21EA8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095625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055">
            <a:extLst>
              <a:ext uri="{FF2B5EF4-FFF2-40B4-BE49-F238E27FC236}">
                <a16:creationId xmlns:a16="http://schemas.microsoft.com/office/drawing/2014/main" id="{E9297C18-0649-4F6A-9E59-8DC3640B395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7DCB47-2652-44AF-A844-2163AD800CD5}" type="slidenum">
              <a:rPr lang="en-GB" altLang="en-US"/>
              <a:pPr/>
              <a:t>40</a:t>
            </a:fld>
            <a:endParaRPr lang="en-GB" altLang="en-US"/>
          </a:p>
        </p:txBody>
      </p:sp>
      <p:sp>
        <p:nvSpPr>
          <p:cNvPr id="22530" name="Rectangle 1026">
            <a:extLst>
              <a:ext uri="{FF2B5EF4-FFF2-40B4-BE49-F238E27FC236}">
                <a16:creationId xmlns:a16="http://schemas.microsoft.com/office/drawing/2014/main" id="{4AEB16B5-544E-49CD-908F-89B92A629DA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1027">
            <a:extLst>
              <a:ext uri="{FF2B5EF4-FFF2-40B4-BE49-F238E27FC236}">
                <a16:creationId xmlns:a16="http://schemas.microsoft.com/office/drawing/2014/main" id="{895A8830-97AD-4BF3-8F00-9EA8D21EA8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411935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055">
            <a:extLst>
              <a:ext uri="{FF2B5EF4-FFF2-40B4-BE49-F238E27FC236}">
                <a16:creationId xmlns:a16="http://schemas.microsoft.com/office/drawing/2014/main" id="{E9297C18-0649-4F6A-9E59-8DC3640B395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7DCB47-2652-44AF-A844-2163AD800CD5}" type="slidenum">
              <a:rPr lang="en-GB" altLang="en-US"/>
              <a:pPr/>
              <a:t>41</a:t>
            </a:fld>
            <a:endParaRPr lang="en-GB" altLang="en-US"/>
          </a:p>
        </p:txBody>
      </p:sp>
      <p:sp>
        <p:nvSpPr>
          <p:cNvPr id="22530" name="Rectangle 1026">
            <a:extLst>
              <a:ext uri="{FF2B5EF4-FFF2-40B4-BE49-F238E27FC236}">
                <a16:creationId xmlns:a16="http://schemas.microsoft.com/office/drawing/2014/main" id="{4AEB16B5-544E-49CD-908F-89B92A629DA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1027">
            <a:extLst>
              <a:ext uri="{FF2B5EF4-FFF2-40B4-BE49-F238E27FC236}">
                <a16:creationId xmlns:a16="http://schemas.microsoft.com/office/drawing/2014/main" id="{895A8830-97AD-4BF3-8F00-9EA8D21EA8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577614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055">
            <a:extLst>
              <a:ext uri="{FF2B5EF4-FFF2-40B4-BE49-F238E27FC236}">
                <a16:creationId xmlns:a16="http://schemas.microsoft.com/office/drawing/2014/main" id="{E9297C18-0649-4F6A-9E59-8DC3640B395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7DCB47-2652-44AF-A844-2163AD800CD5}" type="slidenum">
              <a:rPr lang="en-GB" altLang="en-US"/>
              <a:pPr/>
              <a:t>42</a:t>
            </a:fld>
            <a:endParaRPr lang="en-GB" altLang="en-US"/>
          </a:p>
        </p:txBody>
      </p:sp>
      <p:sp>
        <p:nvSpPr>
          <p:cNvPr id="22530" name="Rectangle 1026">
            <a:extLst>
              <a:ext uri="{FF2B5EF4-FFF2-40B4-BE49-F238E27FC236}">
                <a16:creationId xmlns:a16="http://schemas.microsoft.com/office/drawing/2014/main" id="{4AEB16B5-544E-49CD-908F-89B92A629DA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1027">
            <a:extLst>
              <a:ext uri="{FF2B5EF4-FFF2-40B4-BE49-F238E27FC236}">
                <a16:creationId xmlns:a16="http://schemas.microsoft.com/office/drawing/2014/main" id="{895A8830-97AD-4BF3-8F00-9EA8D21EA8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320905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055">
            <a:extLst>
              <a:ext uri="{FF2B5EF4-FFF2-40B4-BE49-F238E27FC236}">
                <a16:creationId xmlns:a16="http://schemas.microsoft.com/office/drawing/2014/main" id="{E9297C18-0649-4F6A-9E59-8DC3640B395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7DCB47-2652-44AF-A844-2163AD800CD5}" type="slidenum">
              <a:rPr lang="en-GB" altLang="en-US"/>
              <a:pPr/>
              <a:t>43</a:t>
            </a:fld>
            <a:endParaRPr lang="en-GB" altLang="en-US"/>
          </a:p>
        </p:txBody>
      </p:sp>
      <p:sp>
        <p:nvSpPr>
          <p:cNvPr id="22530" name="Rectangle 1026">
            <a:extLst>
              <a:ext uri="{FF2B5EF4-FFF2-40B4-BE49-F238E27FC236}">
                <a16:creationId xmlns:a16="http://schemas.microsoft.com/office/drawing/2014/main" id="{4AEB16B5-544E-49CD-908F-89B92A629DA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1027">
            <a:extLst>
              <a:ext uri="{FF2B5EF4-FFF2-40B4-BE49-F238E27FC236}">
                <a16:creationId xmlns:a16="http://schemas.microsoft.com/office/drawing/2014/main" id="{895A8830-97AD-4BF3-8F00-9EA8D21EA8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14065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055">
            <a:extLst>
              <a:ext uri="{FF2B5EF4-FFF2-40B4-BE49-F238E27FC236}">
                <a16:creationId xmlns:a16="http://schemas.microsoft.com/office/drawing/2014/main" id="{08A20EDF-446A-4D58-BD61-22415508161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9C6953-1657-44D4-A05D-59FC2A2AA0BD}" type="slidenum">
              <a:rPr lang="en-GB" altLang="en-US"/>
              <a:pPr/>
              <a:t>4</a:t>
            </a:fld>
            <a:endParaRPr lang="en-GB" altLang="en-US"/>
          </a:p>
        </p:txBody>
      </p:sp>
      <p:sp>
        <p:nvSpPr>
          <p:cNvPr id="146434" name="Rectangle 2">
            <a:extLst>
              <a:ext uri="{FF2B5EF4-FFF2-40B4-BE49-F238E27FC236}">
                <a16:creationId xmlns:a16="http://schemas.microsoft.com/office/drawing/2014/main" id="{387380AF-1475-4116-9B37-543799808FE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42975" y="752475"/>
            <a:ext cx="5006975" cy="37560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6435" name="Rectangle 3">
            <a:extLst>
              <a:ext uri="{FF2B5EF4-FFF2-40B4-BE49-F238E27FC236}">
                <a16:creationId xmlns:a16="http://schemas.microsoft.com/office/drawing/2014/main" id="{9B63436A-0C62-4C52-8E2C-169271D686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8422" y="4760449"/>
            <a:ext cx="5051320" cy="450752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555" tIns="46778" rIns="93555" bIns="46778"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055">
            <a:extLst>
              <a:ext uri="{FF2B5EF4-FFF2-40B4-BE49-F238E27FC236}">
                <a16:creationId xmlns:a16="http://schemas.microsoft.com/office/drawing/2014/main" id="{08A20EDF-446A-4D58-BD61-22415508161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9C6953-1657-44D4-A05D-59FC2A2AA0BD}" type="slidenum">
              <a:rPr lang="en-GB" altLang="en-US"/>
              <a:pPr/>
              <a:t>5</a:t>
            </a:fld>
            <a:endParaRPr lang="en-GB" altLang="en-US"/>
          </a:p>
        </p:txBody>
      </p:sp>
      <p:sp>
        <p:nvSpPr>
          <p:cNvPr id="146434" name="Rectangle 2">
            <a:extLst>
              <a:ext uri="{FF2B5EF4-FFF2-40B4-BE49-F238E27FC236}">
                <a16:creationId xmlns:a16="http://schemas.microsoft.com/office/drawing/2014/main" id="{387380AF-1475-4116-9B37-543799808FE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42975" y="752475"/>
            <a:ext cx="5006975" cy="37560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6435" name="Rectangle 3">
            <a:extLst>
              <a:ext uri="{FF2B5EF4-FFF2-40B4-BE49-F238E27FC236}">
                <a16:creationId xmlns:a16="http://schemas.microsoft.com/office/drawing/2014/main" id="{9B63436A-0C62-4C52-8E2C-169271D686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8422" y="4760449"/>
            <a:ext cx="5051320" cy="450752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555" tIns="46778" rIns="93555" bIns="46778"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883848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055">
            <a:extLst>
              <a:ext uri="{FF2B5EF4-FFF2-40B4-BE49-F238E27FC236}">
                <a16:creationId xmlns:a16="http://schemas.microsoft.com/office/drawing/2014/main" id="{08A20EDF-446A-4D58-BD61-22415508161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9C6953-1657-44D4-A05D-59FC2A2AA0BD}" type="slidenum">
              <a:rPr lang="en-GB" altLang="en-US"/>
              <a:pPr/>
              <a:t>6</a:t>
            </a:fld>
            <a:endParaRPr lang="en-GB" altLang="en-US"/>
          </a:p>
        </p:txBody>
      </p:sp>
      <p:sp>
        <p:nvSpPr>
          <p:cNvPr id="146434" name="Rectangle 2">
            <a:extLst>
              <a:ext uri="{FF2B5EF4-FFF2-40B4-BE49-F238E27FC236}">
                <a16:creationId xmlns:a16="http://schemas.microsoft.com/office/drawing/2014/main" id="{387380AF-1475-4116-9B37-543799808FE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42975" y="752475"/>
            <a:ext cx="5006975" cy="37560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6435" name="Rectangle 3">
            <a:extLst>
              <a:ext uri="{FF2B5EF4-FFF2-40B4-BE49-F238E27FC236}">
                <a16:creationId xmlns:a16="http://schemas.microsoft.com/office/drawing/2014/main" id="{9B63436A-0C62-4C52-8E2C-169271D686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8422" y="4760449"/>
            <a:ext cx="5051320" cy="450752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555" tIns="46778" rIns="93555" bIns="46778"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184260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055">
            <a:extLst>
              <a:ext uri="{FF2B5EF4-FFF2-40B4-BE49-F238E27FC236}">
                <a16:creationId xmlns:a16="http://schemas.microsoft.com/office/drawing/2014/main" id="{08A20EDF-446A-4D58-BD61-22415508161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9C6953-1657-44D4-A05D-59FC2A2AA0BD}" type="slidenum">
              <a:rPr lang="en-GB" altLang="en-US"/>
              <a:pPr/>
              <a:t>7</a:t>
            </a:fld>
            <a:endParaRPr lang="en-GB" altLang="en-US"/>
          </a:p>
        </p:txBody>
      </p:sp>
      <p:sp>
        <p:nvSpPr>
          <p:cNvPr id="146434" name="Rectangle 2">
            <a:extLst>
              <a:ext uri="{FF2B5EF4-FFF2-40B4-BE49-F238E27FC236}">
                <a16:creationId xmlns:a16="http://schemas.microsoft.com/office/drawing/2014/main" id="{387380AF-1475-4116-9B37-543799808FE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42975" y="752475"/>
            <a:ext cx="5006975" cy="37560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6435" name="Rectangle 3">
            <a:extLst>
              <a:ext uri="{FF2B5EF4-FFF2-40B4-BE49-F238E27FC236}">
                <a16:creationId xmlns:a16="http://schemas.microsoft.com/office/drawing/2014/main" id="{9B63436A-0C62-4C52-8E2C-169271D686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8422" y="4760449"/>
            <a:ext cx="5051320" cy="450752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555" tIns="46778" rIns="93555" bIns="46778"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792933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055">
            <a:extLst>
              <a:ext uri="{FF2B5EF4-FFF2-40B4-BE49-F238E27FC236}">
                <a16:creationId xmlns:a16="http://schemas.microsoft.com/office/drawing/2014/main" id="{08A20EDF-446A-4D58-BD61-22415508161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9C6953-1657-44D4-A05D-59FC2A2AA0BD}" type="slidenum">
              <a:rPr lang="en-GB" altLang="en-US"/>
              <a:pPr/>
              <a:t>8</a:t>
            </a:fld>
            <a:endParaRPr lang="en-GB" altLang="en-US"/>
          </a:p>
        </p:txBody>
      </p:sp>
      <p:sp>
        <p:nvSpPr>
          <p:cNvPr id="146434" name="Rectangle 2">
            <a:extLst>
              <a:ext uri="{FF2B5EF4-FFF2-40B4-BE49-F238E27FC236}">
                <a16:creationId xmlns:a16="http://schemas.microsoft.com/office/drawing/2014/main" id="{387380AF-1475-4116-9B37-543799808FE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42975" y="752475"/>
            <a:ext cx="5006975" cy="37560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6435" name="Rectangle 3">
            <a:extLst>
              <a:ext uri="{FF2B5EF4-FFF2-40B4-BE49-F238E27FC236}">
                <a16:creationId xmlns:a16="http://schemas.microsoft.com/office/drawing/2014/main" id="{9B63436A-0C62-4C52-8E2C-169271D686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8422" y="4760449"/>
            <a:ext cx="5051320" cy="450752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555" tIns="46778" rIns="93555" bIns="46778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75808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055">
            <a:extLst>
              <a:ext uri="{FF2B5EF4-FFF2-40B4-BE49-F238E27FC236}">
                <a16:creationId xmlns:a16="http://schemas.microsoft.com/office/drawing/2014/main" id="{08A20EDF-446A-4D58-BD61-22415508161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9C6953-1657-44D4-A05D-59FC2A2AA0BD}" type="slidenum">
              <a:rPr lang="en-GB" altLang="en-US"/>
              <a:pPr/>
              <a:t>9</a:t>
            </a:fld>
            <a:endParaRPr lang="en-GB" altLang="en-US"/>
          </a:p>
        </p:txBody>
      </p:sp>
      <p:sp>
        <p:nvSpPr>
          <p:cNvPr id="146434" name="Rectangle 2">
            <a:extLst>
              <a:ext uri="{FF2B5EF4-FFF2-40B4-BE49-F238E27FC236}">
                <a16:creationId xmlns:a16="http://schemas.microsoft.com/office/drawing/2014/main" id="{387380AF-1475-4116-9B37-543799808FE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42975" y="752475"/>
            <a:ext cx="5006975" cy="37560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6435" name="Rectangle 3">
            <a:extLst>
              <a:ext uri="{FF2B5EF4-FFF2-40B4-BE49-F238E27FC236}">
                <a16:creationId xmlns:a16="http://schemas.microsoft.com/office/drawing/2014/main" id="{9B63436A-0C62-4C52-8E2C-169271D686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8422" y="4760449"/>
            <a:ext cx="5051320" cy="450752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555" tIns="46778" rIns="93555" bIns="46778"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423276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6319" y="802299"/>
            <a:ext cx="5618515" cy="2541431"/>
          </a:xfrm>
        </p:spPr>
        <p:txBody>
          <a:bodyPr bIns="0"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96319" y="3531205"/>
            <a:ext cx="5618515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96319" y="329308"/>
            <a:ext cx="3086292" cy="309201"/>
          </a:xfrm>
        </p:spPr>
        <p:txBody>
          <a:bodyPr/>
          <a:lstStyle/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4703" y="798973"/>
            <a:ext cx="802005" cy="503578"/>
          </a:xfrm>
        </p:spPr>
        <p:txBody>
          <a:bodyPr/>
          <a:lstStyle/>
          <a:p>
            <a:fld id="{FEF3B18E-4B27-4B2A-9F16-4635A28022F9}" type="slidenum">
              <a:rPr lang="en-GB" altLang="en-US" smtClean="0"/>
              <a:pPr/>
              <a:t>‹#›</a:t>
            </a:fld>
            <a:endParaRPr lang="en-GB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396319" y="3528542"/>
            <a:ext cx="561851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788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E438C-B2B4-41E2-8FC3-A89DA6DD969A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06751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8028" y="798974"/>
            <a:ext cx="1103027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3491" y="798974"/>
            <a:ext cx="5301095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E438C-B2B4-41E2-8FC3-A89DA6DD969A}" type="slidenum">
              <a:rPr lang="en-GB" altLang="en-US" smtClean="0"/>
              <a:pPr/>
              <a:t>‹#›</a:t>
            </a:fld>
            <a:endParaRPr lang="en-GB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6918028" y="798974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03518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C8E987-B186-4560-93DC-E17D3A8F1E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Online Image Placeholder 2">
            <a:extLst>
              <a:ext uri="{FF2B5EF4-FFF2-40B4-BE49-F238E27FC236}">
                <a16:creationId xmlns:a16="http://schemas.microsoft.com/office/drawing/2014/main" id="{2AB1F422-C643-451F-ACB1-4019010FB669}"/>
              </a:ext>
            </a:extLst>
          </p:cNvPr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60316D-AD2D-436A-966C-ABD1FCB088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39DCDB-7554-4142-A83F-360A9A4ABD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E6F69B-A112-457B-A739-707906348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381249-3080-4E98-BE8B-113119FA5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09246D2-74DC-424C-AC78-DCD2954BD55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37756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E438C-B2B4-41E2-8FC3-A89DA6DD969A}" type="slidenum">
              <a:rPr lang="en-GB" altLang="en-US" smtClean="0"/>
              <a:pPr/>
              <a:t>‹#›</a:t>
            </a:fld>
            <a:endParaRPr lang="en-GB" alt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6905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1756130"/>
            <a:ext cx="5617002" cy="1887950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2" y="3806196"/>
            <a:ext cx="5617002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B85ED-8D1C-4BF1-9C7F-81BD613072AC}" type="slidenum">
              <a:rPr lang="en-GB" altLang="en-US" smtClean="0"/>
              <a:pPr/>
              <a:t>‹#›</a:t>
            </a:fld>
            <a:endParaRPr lang="en-GB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43491" y="3804985"/>
            <a:ext cx="561700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5563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890"/>
            <a:ext cx="6571343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3490" y="2013936"/>
            <a:ext cx="3125871" cy="34375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9182" y="2013936"/>
            <a:ext cx="3125652" cy="34375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E438C-B2B4-41E2-8FC3-A89DA6DD969A}" type="slidenum">
              <a:rPr lang="en-GB" altLang="en-US" smtClean="0"/>
              <a:pPr/>
              <a:t>‹#›</a:t>
            </a:fld>
            <a:endParaRPr lang="en-GB" alt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8730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164"/>
            <a:ext cx="6571344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9550"/>
            <a:ext cx="312576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3491" y="2824270"/>
            <a:ext cx="3125766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9182" y="2023004"/>
            <a:ext cx="31256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9182" y="2821491"/>
            <a:ext cx="31256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E438C-B2B4-41E2-8FC3-A89DA6DD969A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0240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72514-BD69-40AF-98D3-398F84194EF3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97233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9F6FB-5451-41CC-B67E-1B0FAAD7E871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65825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042" y="798973"/>
            <a:ext cx="2425950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6656" y="798974"/>
            <a:ext cx="3828178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9042" y="3205492"/>
            <a:ext cx="2427369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E438C-B2B4-41E2-8FC3-A89DA6DD969A}" type="slidenum">
              <a:rPr lang="en-GB" altLang="en-US" smtClean="0"/>
              <a:pPr/>
              <a:t>‹#›</a:t>
            </a:fld>
            <a:endParaRPr lang="en-GB" alt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1748" y="3205491"/>
            <a:ext cx="242327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5651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996501" y="482171"/>
            <a:ext cx="3511387" cy="5149101"/>
            <a:chOff x="6852919" y="583365"/>
            <a:chExt cx="4681849" cy="5181928"/>
          </a:xfrm>
        </p:grpSpPr>
        <p:sp>
          <p:nvSpPr>
            <p:cNvPr id="14" name="Rectangle 13"/>
            <p:cNvSpPr/>
            <p:nvPr/>
          </p:nvSpPr>
          <p:spPr>
            <a:xfrm>
              <a:off x="6852919" y="583365"/>
              <a:ext cx="4681849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7273787" y="915806"/>
              <a:ext cx="3844017" cy="4507918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148" y="1129513"/>
            <a:ext cx="3244935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3492" y="3145992"/>
            <a:ext cx="3240286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36664" y="5469857"/>
            <a:ext cx="3252420" cy="320123"/>
          </a:xfrm>
        </p:spPr>
        <p:txBody>
          <a:bodyPr/>
          <a:lstStyle>
            <a:lvl1pPr algn="l"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37530" y="318641"/>
            <a:ext cx="3251553" cy="320931"/>
          </a:xfrm>
        </p:spPr>
        <p:txBody>
          <a:bodyPr/>
          <a:lstStyle/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E438C-B2B4-41E2-8FC3-A89DA6DD969A}" type="slidenum">
              <a:rPr lang="en-GB" altLang="en-US" smtClean="0"/>
              <a:pPr/>
              <a:t>‹#›</a:t>
            </a:fld>
            <a:endParaRPr lang="en-GB" alt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1281" y="3143605"/>
            <a:ext cx="324201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3974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015734"/>
            <a:ext cx="9144000" cy="407952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538" r="12500" b="-1538"/>
          <a:stretch/>
        </p:blipFill>
        <p:spPr>
          <a:xfrm>
            <a:off x="-1" y="6095253"/>
            <a:ext cx="9144001" cy="774727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0" y="6101127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3491" y="804520"/>
            <a:ext cx="6571343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5733"/>
            <a:ext cx="6571343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46542" y="330370"/>
            <a:ext cx="2368292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3491" y="329308"/>
            <a:ext cx="403400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7725" y="798973"/>
            <a:ext cx="795746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720E438C-B2B4-41E2-8FC3-A89DA6DD969A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92830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  <p:sldLayoutId id="2147483843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8.jp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hyperlink" Target="https://onely.org/2010/01/21/bad-onely-activities-sorting-through-a-mountain-of-paperwork/" TargetMode="External"/><Relationship Id="rId9" Type="http://schemas.microsoft.com/office/2007/relationships/diagramDrawing" Target="../diagrams/drawing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ore77.com/posts/77297/Is-That-Airplane-Oxygen-Mask-Photo-an-Example-of-Stupidity-or-Bad-Design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owl.excelsior.edu/grammar-essentials/common-errors/common-errors-quotation-error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mixedbag-of-sid.blogspot.com/2010/10/what-to-do-during-earth-quakes.html" TargetMode="External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owl.excelsior.edu/grammar-essentials/common-errors/common-errors-quotation-error/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44A0E6C9-9E8B-49BB-8863-2ACD9105AC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528464"/>
            <a:ext cx="8686800" cy="1676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00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GB" altLang="en-US" sz="3600" dirty="0"/>
              <a:t>How To Survive </a:t>
            </a:r>
            <a:br>
              <a:rPr lang="en-GB" altLang="en-US" sz="3600" dirty="0"/>
            </a:br>
            <a:r>
              <a:rPr lang="en-GB" altLang="en-US" sz="3600" dirty="0"/>
              <a:t>your First Year in Teaching</a:t>
            </a:r>
            <a:endParaRPr lang="en-GB" altLang="en-US" sz="3600" i="1" dirty="0"/>
          </a:p>
        </p:txBody>
      </p:sp>
      <p:sp>
        <p:nvSpPr>
          <p:cNvPr id="2055" name="Rectangle 7">
            <a:extLst>
              <a:ext uri="{FF2B5EF4-FFF2-40B4-BE49-F238E27FC236}">
                <a16:creationId xmlns:a16="http://schemas.microsoft.com/office/drawing/2014/main" id="{1EE8216E-789D-4F1B-92B6-8783DE71BF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3688" y="1947664"/>
            <a:ext cx="5832648" cy="3157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20000"/>
              </a:spcBef>
            </a:pPr>
            <a:endParaRPr lang="en-GB" altLang="en-US" sz="2800" dirty="0">
              <a:latin typeface="+mn-lt"/>
            </a:endParaRPr>
          </a:p>
          <a:p>
            <a:pPr algn="ctr">
              <a:spcBef>
                <a:spcPct val="20000"/>
              </a:spcBef>
            </a:pPr>
            <a:r>
              <a:rPr lang="en-GB" altLang="en-US" sz="2800" dirty="0">
                <a:latin typeface="+mn-lt"/>
              </a:rPr>
              <a:t>Welcome – you’re in the right place! This webinar will start at 4.30pm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6145CF-D6D6-475F-A662-BD850BA23A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4620981"/>
            <a:ext cx="1440160" cy="226440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AC28A05-7C3F-4F0A-BA41-BA232B16B9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05321"/>
            <a:ext cx="2699792" cy="178006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4CDF373-516C-4F54-AD4A-DF5FE1331CA1}"/>
              </a:ext>
            </a:extLst>
          </p:cNvPr>
          <p:cNvSpPr txBox="1"/>
          <p:nvPr/>
        </p:nvSpPr>
        <p:spPr>
          <a:xfrm>
            <a:off x="2339752" y="3645024"/>
            <a:ext cx="4592320" cy="19554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GB" sz="2800" dirty="0"/>
              <a:t>www.suecowley.co.uk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GB" sz="2800" dirty="0"/>
              <a:t>sue@suecowley.co.uk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GB" sz="2800" dirty="0"/>
              <a:t>@Sue_Cowley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EA5A8256-4B2A-4759-82A8-C34CA9CD62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2048" y="897405"/>
            <a:ext cx="7772400" cy="1143000"/>
          </a:xfrm>
          <a:noFill/>
          <a:ln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altLang="en-US" sz="3200" dirty="0"/>
              <a:t>Climbing the Paperwork Mountain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910E960-1630-4233-A65B-9954EE14EA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156140" y="2060848"/>
            <a:ext cx="1763688" cy="1475084"/>
          </a:xfrm>
          <a:prstGeom prst="rect">
            <a:avLst/>
          </a:prstGeom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AFA724C4-7272-4DFC-B9FA-EDD20793322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55163733"/>
              </p:ext>
            </p:extLst>
          </p:nvPr>
        </p:nvGraphicFramePr>
        <p:xfrm>
          <a:off x="755576" y="1916832"/>
          <a:ext cx="7416824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1085987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EA5A8256-4B2A-4759-82A8-C34CA9CD62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2048" y="908720"/>
            <a:ext cx="7772400" cy="1143000"/>
          </a:xfrm>
          <a:noFill/>
          <a:ln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altLang="en-US" sz="3200" dirty="0"/>
              <a:t>Climbing the Paperwork Mountain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6B71C22C-1596-4B50-99DE-50A94C9A534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64978130"/>
              </p:ext>
            </p:extLst>
          </p:nvPr>
        </p:nvGraphicFramePr>
        <p:xfrm>
          <a:off x="251520" y="2029296"/>
          <a:ext cx="8568952" cy="34159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986604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7" name="Text Box 3">
            <a:extLst>
              <a:ext uri="{FF2B5EF4-FFF2-40B4-BE49-F238E27FC236}">
                <a16:creationId xmlns:a16="http://schemas.microsoft.com/office/drawing/2014/main" id="{F304D825-C8EC-451A-A44B-6852DC98BA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576" y="2050390"/>
            <a:ext cx="7344816" cy="3754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n-GB" altLang="en-US" sz="2800" dirty="0">
                <a:cs typeface="Times New Roman" panose="02020603050405020304" pitchFamily="18" charset="0"/>
              </a:rPr>
              <a:t>Lost exercise book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n-GB" altLang="en-US" sz="2800" dirty="0">
                <a:cs typeface="Times New Roman" panose="02020603050405020304" pitchFamily="18" charset="0"/>
              </a:rPr>
              <a:t>Email from parent about bullying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n-GB" altLang="en-US" sz="2800" dirty="0">
                <a:cs typeface="Times New Roman" panose="02020603050405020304" pitchFamily="18" charset="0"/>
              </a:rPr>
              <a:t>Request for information for TAC meeting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n-GB" altLang="en-US" sz="2800" dirty="0">
                <a:cs typeface="Times New Roman" panose="02020603050405020304" pitchFamily="18" charset="0"/>
              </a:rPr>
              <a:t>Request for work for excluded child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n-GB" altLang="en-US" sz="2800" dirty="0">
                <a:cs typeface="Times New Roman" panose="02020603050405020304" pitchFamily="18" charset="0"/>
              </a:rPr>
              <a:t>Agenda for next staff meeting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n-GB" altLang="en-US" sz="2800" dirty="0">
                <a:cs typeface="Times New Roman" panose="02020603050405020304" pitchFamily="18" charset="0"/>
              </a:rPr>
              <a:t>Lesson observation feedback form</a:t>
            </a:r>
          </a:p>
        </p:txBody>
      </p:sp>
      <p:sp>
        <p:nvSpPr>
          <p:cNvPr id="175108" name="Text Box 4">
            <a:extLst>
              <a:ext uri="{FF2B5EF4-FFF2-40B4-BE49-F238E27FC236}">
                <a16:creationId xmlns:a16="http://schemas.microsoft.com/office/drawing/2014/main" id="{9E632A82-02BC-4336-8349-DB84CFA2FC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7304" y="1916832"/>
            <a:ext cx="1981200" cy="26776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2400" dirty="0"/>
              <a:t>Deal?</a:t>
            </a:r>
          </a:p>
          <a:p>
            <a:pPr algn="ctr">
              <a:spcBef>
                <a:spcPct val="50000"/>
              </a:spcBef>
            </a:pPr>
            <a:r>
              <a:rPr lang="en-GB" altLang="en-US" sz="2400" dirty="0"/>
              <a:t>To Do?</a:t>
            </a:r>
          </a:p>
          <a:p>
            <a:pPr algn="ctr">
              <a:spcBef>
                <a:spcPct val="50000"/>
              </a:spcBef>
            </a:pPr>
            <a:r>
              <a:rPr lang="en-GB" altLang="en-US" sz="2400" dirty="0"/>
              <a:t>Delegate?</a:t>
            </a:r>
          </a:p>
          <a:p>
            <a:pPr algn="ctr">
              <a:spcBef>
                <a:spcPct val="50000"/>
              </a:spcBef>
            </a:pPr>
            <a:r>
              <a:rPr lang="en-GB" altLang="en-US" sz="2400" dirty="0"/>
              <a:t>File?</a:t>
            </a:r>
          </a:p>
          <a:p>
            <a:pPr algn="ctr">
              <a:spcBef>
                <a:spcPct val="50000"/>
              </a:spcBef>
            </a:pPr>
            <a:r>
              <a:rPr lang="en-GB" altLang="en-US" sz="2400" dirty="0"/>
              <a:t>Bin/Recycle?</a:t>
            </a:r>
            <a:endParaRPr lang="en-GB" altLang="en-US" dirty="0"/>
          </a:p>
        </p:txBody>
      </p:sp>
      <p:pic>
        <p:nvPicPr>
          <p:cNvPr id="175109" name="Picture 5">
            <a:extLst>
              <a:ext uri="{FF2B5EF4-FFF2-40B4-BE49-F238E27FC236}">
                <a16:creationId xmlns:a16="http://schemas.microsoft.com/office/drawing/2014/main" id="{6DF1C0ED-8B1F-4AFB-B74E-F28F9F149C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8712" y="5589240"/>
            <a:ext cx="2971800" cy="1258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2A2BA07-55E0-4372-A731-40FD7075F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908720"/>
            <a:ext cx="7700509" cy="968296"/>
          </a:xfrm>
        </p:spPr>
        <p:txBody>
          <a:bodyPr/>
          <a:lstStyle/>
          <a:p>
            <a:pPr algn="ctr"/>
            <a:r>
              <a:rPr lang="en-GB" dirty="0"/>
              <a:t>Climbing the paperwork mountain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EA5A8256-4B2A-4759-82A8-C34CA9CD62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3568" y="908720"/>
            <a:ext cx="7772400" cy="1143000"/>
          </a:xfrm>
          <a:noFill/>
          <a:ln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altLang="en-US" sz="3200" dirty="0"/>
              <a:t>the Eisenhower matrix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6228EFDA-95E5-4440-90EB-31FBABFF91A1}"/>
              </a:ext>
            </a:extLst>
          </p:cNvPr>
          <p:cNvGraphicFramePr/>
          <p:nvPr/>
        </p:nvGraphicFramePr>
        <p:xfrm>
          <a:off x="1524000" y="2467992"/>
          <a:ext cx="5784304" cy="3409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9948B78F-09C7-49B5-8C81-6E9A2401E6D5}"/>
              </a:ext>
            </a:extLst>
          </p:cNvPr>
          <p:cNvSpPr txBox="1"/>
          <p:nvPr/>
        </p:nvSpPr>
        <p:spPr>
          <a:xfrm rot="16200000" flipH="1">
            <a:off x="-729798" y="3985692"/>
            <a:ext cx="37535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Not Important	Important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9D8582-24E5-409B-AAA6-BCE040A46446}"/>
              </a:ext>
            </a:extLst>
          </p:cNvPr>
          <p:cNvSpPr txBox="1"/>
          <p:nvPr/>
        </p:nvSpPr>
        <p:spPr>
          <a:xfrm flipH="1">
            <a:off x="2195736" y="1950097"/>
            <a:ext cx="5112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Urgent					Not Urgent</a:t>
            </a:r>
          </a:p>
        </p:txBody>
      </p:sp>
    </p:spTree>
    <p:extLst>
      <p:ext uri="{BB962C8B-B14F-4D97-AF65-F5344CB8AC3E}">
        <p14:creationId xmlns:p14="http://schemas.microsoft.com/office/powerpoint/2010/main" val="23679792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EA5A8256-4B2A-4759-82A8-C34CA9CD62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3568" y="908720"/>
            <a:ext cx="7772400" cy="1143000"/>
          </a:xfrm>
          <a:noFill/>
          <a:ln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altLang="en-US" sz="3200" dirty="0"/>
              <a:t>Positive paperwork!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D08E264-83E6-4819-920C-F77190467D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100" y="1916832"/>
            <a:ext cx="4515884" cy="309634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48CD565-DE76-4CE4-B388-B8DD6D8281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8024" y="2636912"/>
            <a:ext cx="4200876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7705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B6B8C0-EDD5-4CC7-A20A-DC23483425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9752" y="2015733"/>
            <a:ext cx="4680520" cy="345061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000" dirty="0"/>
              <a:t>3. Thinking Wellbeing</a:t>
            </a:r>
          </a:p>
        </p:txBody>
      </p:sp>
    </p:spTree>
    <p:extLst>
      <p:ext uri="{BB962C8B-B14F-4D97-AF65-F5344CB8AC3E}">
        <p14:creationId xmlns:p14="http://schemas.microsoft.com/office/powerpoint/2010/main" val="4393660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>
            <a:extLst>
              <a:ext uri="{FF2B5EF4-FFF2-40B4-BE49-F238E27FC236}">
                <a16:creationId xmlns:a16="http://schemas.microsoft.com/office/drawing/2014/main" id="{7E5BE216-2BA7-4D84-9D43-7C7E73ACE0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27584" y="1061864"/>
            <a:ext cx="7772400" cy="1143000"/>
          </a:xfrm>
          <a:noFill/>
          <a:ln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altLang="en-US" dirty="0"/>
              <a:t>Wellbeing and workload</a:t>
            </a:r>
            <a:endParaRPr lang="en-GB" altLang="en-US" sz="3200" dirty="0"/>
          </a:p>
        </p:txBody>
      </p:sp>
      <p:sp>
        <p:nvSpPr>
          <p:cNvPr id="149507" name="Rectangle 3">
            <a:extLst>
              <a:ext uri="{FF2B5EF4-FFF2-40B4-BE49-F238E27FC236}">
                <a16:creationId xmlns:a16="http://schemas.microsoft.com/office/drawing/2014/main" id="{2D1B7049-5F02-4C7B-B585-E21F11626F9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259632" y="1916832"/>
            <a:ext cx="7772400" cy="4419600"/>
          </a:xfrm>
          <a:ln w="12700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r>
              <a:rPr lang="en-GB" altLang="en-US" sz="2800" dirty="0"/>
              <a:t>Learn to forgive yourself</a:t>
            </a:r>
          </a:p>
          <a:p>
            <a:r>
              <a:rPr lang="en-GB" altLang="en-US" sz="2800" dirty="0"/>
              <a:t>Protect your voice</a:t>
            </a:r>
          </a:p>
          <a:p>
            <a:r>
              <a:rPr lang="en-GB" altLang="en-US" sz="2800" dirty="0"/>
              <a:t>Practice selfish altruism</a:t>
            </a:r>
          </a:p>
          <a:p>
            <a:r>
              <a:rPr lang="en-GB" altLang="en-US" sz="2800" dirty="0"/>
              <a:t>Take up a hobby or sport</a:t>
            </a:r>
          </a:p>
          <a:p>
            <a:r>
              <a:rPr lang="en-GB" altLang="en-US" sz="2800" dirty="0"/>
              <a:t>Aim for ‘work free’ days</a:t>
            </a:r>
          </a:p>
          <a:p>
            <a:r>
              <a:rPr lang="en-GB" altLang="en-US" sz="2800" dirty="0"/>
              <a:t>February half term holiday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6DC7A8F-14C8-40EE-B563-9E3536B814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721460" y="4579350"/>
            <a:ext cx="3459052" cy="2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7396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>
            <a:extLst>
              <a:ext uri="{FF2B5EF4-FFF2-40B4-BE49-F238E27FC236}">
                <a16:creationId xmlns:a16="http://schemas.microsoft.com/office/drawing/2014/main" id="{C5D7CC28-A334-4D29-B496-1D4E9821E5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980728"/>
            <a:ext cx="7772400" cy="1143000"/>
          </a:xfrm>
          <a:noFill/>
          <a:ln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altLang="en-US" dirty="0"/>
              <a:t>‘lesson off’ ideas</a:t>
            </a:r>
            <a:endParaRPr lang="en-GB" altLang="en-US" sz="3200" dirty="0"/>
          </a:p>
        </p:txBody>
      </p:sp>
      <p:sp>
        <p:nvSpPr>
          <p:cNvPr id="145411" name="Rectangle 3">
            <a:extLst>
              <a:ext uri="{FF2B5EF4-FFF2-40B4-BE49-F238E27FC236}">
                <a16:creationId xmlns:a16="http://schemas.microsoft.com/office/drawing/2014/main" id="{1ADA23C2-58B6-4EF5-907C-C05BC2905AF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403648" y="2060848"/>
            <a:ext cx="7200800" cy="3847728"/>
          </a:xfrm>
          <a:ln w="12700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GB" altLang="en-US" sz="2800" dirty="0"/>
              <a:t>Oral assessment</a:t>
            </a:r>
          </a:p>
          <a:p>
            <a:pPr>
              <a:lnSpc>
                <a:spcPct val="100000"/>
              </a:lnSpc>
            </a:pPr>
            <a:r>
              <a:rPr lang="en-GB" altLang="en-US" sz="2800" dirty="0"/>
              <a:t>Group presentations to the class</a:t>
            </a:r>
          </a:p>
          <a:p>
            <a:pPr>
              <a:lnSpc>
                <a:spcPct val="100000"/>
              </a:lnSpc>
            </a:pPr>
            <a:r>
              <a:rPr lang="en-GB" altLang="en-US" sz="2800" dirty="0"/>
              <a:t>Computer based tasks</a:t>
            </a:r>
          </a:p>
          <a:p>
            <a:pPr>
              <a:lnSpc>
                <a:spcPct val="100000"/>
              </a:lnSpc>
            </a:pPr>
            <a:r>
              <a:rPr lang="en-GB" altLang="en-US" sz="2800" dirty="0"/>
              <a:t>Watching a video related to a topic</a:t>
            </a:r>
          </a:p>
          <a:p>
            <a:pPr>
              <a:lnSpc>
                <a:spcPct val="100000"/>
              </a:lnSpc>
            </a:pPr>
            <a:r>
              <a:rPr lang="en-GB" altLang="en-US" sz="2800" dirty="0"/>
              <a:t>Taking a test (peer marked)</a:t>
            </a:r>
          </a:p>
          <a:p>
            <a:pPr>
              <a:lnSpc>
                <a:spcPct val="100000"/>
              </a:lnSpc>
            </a:pPr>
            <a:r>
              <a:rPr lang="en-GB" altLang="en-US" sz="2800" dirty="0"/>
              <a:t>Class presentation to parents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CA31290-3520-472A-985E-B793F26815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673356" y="5213947"/>
            <a:ext cx="2507156" cy="167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2657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>
            <a:extLst>
              <a:ext uri="{FF2B5EF4-FFF2-40B4-BE49-F238E27FC236}">
                <a16:creationId xmlns:a16="http://schemas.microsoft.com/office/drawing/2014/main" id="{C5D7CC28-A334-4D29-B496-1D4E9821E5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743957"/>
            <a:ext cx="7772400" cy="1379771"/>
          </a:xfrm>
          <a:noFill/>
          <a:ln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altLang="en-US" dirty="0"/>
              <a:t>Hav</a:t>
            </a:r>
            <a:r>
              <a:rPr lang="en-GB" altLang="en-US" sz="3200" dirty="0"/>
              <a:t>ing difficult conversations</a:t>
            </a:r>
            <a:br>
              <a:rPr lang="en-GB" altLang="en-US" sz="3200" dirty="0"/>
            </a:br>
            <a:r>
              <a:rPr lang="en-GB" altLang="en-US" sz="3200" dirty="0"/>
              <a:t>about workload and wellbeing</a:t>
            </a:r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1FE4F0C5-659E-47D1-90A2-74C6C8F5F45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7504" y="1988840"/>
          <a:ext cx="8712968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91459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B6B8C0-EDD5-4CC7-A20A-DC23483425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9752" y="2015733"/>
            <a:ext cx="4680520" cy="345061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000" dirty="0"/>
              <a:t>4. Planning, Marking and Assessment</a:t>
            </a:r>
          </a:p>
        </p:txBody>
      </p:sp>
    </p:spTree>
    <p:extLst>
      <p:ext uri="{BB962C8B-B14F-4D97-AF65-F5344CB8AC3E}">
        <p14:creationId xmlns:p14="http://schemas.microsoft.com/office/powerpoint/2010/main" val="13994878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E34E9D02-9E5C-4159-8B2B-AA0D0646D3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47664" y="548680"/>
            <a:ext cx="5400600" cy="1307232"/>
          </a:xfrm>
          <a:noFill/>
          <a:ln w="12700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ctr"/>
            <a:r>
              <a:rPr lang="en-GB" altLang="en-US" sz="3600" dirty="0"/>
              <a:t>A Survival Kit for your First Year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2577BD6B-00AC-4081-8C0E-4A68BFA4F7D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403648" y="2060848"/>
            <a:ext cx="7200800" cy="3847728"/>
          </a:xfrm>
          <a:ln w="12700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altLang="en-US" sz="2800" dirty="0"/>
              <a:t>1. Managing your Time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altLang="en-US" sz="2800" dirty="0"/>
              <a:t>2. Climbing the Paperwork Mountain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altLang="en-US" sz="2800" dirty="0"/>
              <a:t>3. Thinking Wellbeing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altLang="en-US" sz="2800" dirty="0"/>
              <a:t>4. Planning, Marking and Assessment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altLang="en-US" sz="2800" dirty="0"/>
              <a:t>5. Voice Usage and Voice Care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altLang="en-US" sz="2800" dirty="0"/>
              <a:t>6. Behaviour and Classroom Management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altLang="en-US" sz="2800" dirty="0"/>
              <a:t>7. The ECF and the Teachers’ Standards</a:t>
            </a: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3E7C3B20-5A40-4003-B645-80B374F98D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1840"/>
            <a:ext cx="1722648" cy="172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31749E2-F75B-410E-91D0-988B7F6830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552254" y="-21840"/>
            <a:ext cx="2591745" cy="1722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302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>
            <a:extLst>
              <a:ext uri="{FF2B5EF4-FFF2-40B4-BE49-F238E27FC236}">
                <a16:creationId xmlns:a16="http://schemas.microsoft.com/office/drawing/2014/main" id="{4CFADEB5-A82B-4E8C-9435-264AED604D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504" y="908720"/>
            <a:ext cx="8928992" cy="1247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</a:extLst>
        </p:spPr>
        <p:txBody>
          <a:bodyPr/>
          <a:lstStyle/>
          <a:p>
            <a:pPr algn="ctr"/>
            <a:r>
              <a:rPr lang="en-GB" altLang="en-US" dirty="0"/>
              <a:t>Thinking teaching &amp; learning</a:t>
            </a:r>
          </a:p>
        </p:txBody>
      </p:sp>
      <p:sp>
        <p:nvSpPr>
          <p:cNvPr id="195587" name="Text Box 3">
            <a:extLst>
              <a:ext uri="{FF2B5EF4-FFF2-40B4-BE49-F238E27FC236}">
                <a16:creationId xmlns:a16="http://schemas.microsoft.com/office/drawing/2014/main" id="{5B0ABF8E-585B-4A19-9051-6B11CD7E2C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752600"/>
            <a:ext cx="7696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anose="05000000000000000000" pitchFamily="2" charset="2"/>
              <a:buChar char="ü"/>
            </a:pPr>
            <a:endParaRPr lang="en-US" altLang="en-US" sz="3200">
              <a:cs typeface="Times New Roman" panose="02020603050405020304" pitchFamily="18" charset="0"/>
            </a:endParaRPr>
          </a:p>
        </p:txBody>
      </p:sp>
      <p:sp>
        <p:nvSpPr>
          <p:cNvPr id="195589" name="Rectangle 5">
            <a:extLst>
              <a:ext uri="{FF2B5EF4-FFF2-40B4-BE49-F238E27FC236}">
                <a16:creationId xmlns:a16="http://schemas.microsoft.com/office/drawing/2014/main" id="{06D5E5A9-E650-4546-B2E8-00BBC3588B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954113"/>
            <a:ext cx="8610600" cy="480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>
              <a:lnSpc>
                <a:spcPct val="90000"/>
              </a:lnSpc>
              <a:spcBef>
                <a:spcPct val="50000"/>
              </a:spcBef>
              <a:buFont typeface="Wingdings" panose="05000000000000000000" pitchFamily="2" charset="2"/>
              <a:buChar char="ü"/>
            </a:pPr>
            <a:endParaRPr lang="en-GB" altLang="en-US" sz="2800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6EF9E6EE-3579-4BAF-8AA4-73E98E060619}"/>
              </a:ext>
            </a:extLst>
          </p:cNvPr>
          <p:cNvGraphicFramePr/>
          <p:nvPr/>
        </p:nvGraphicFramePr>
        <p:xfrm>
          <a:off x="228600" y="1954112"/>
          <a:ext cx="8686800" cy="47152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546815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>
            <a:extLst>
              <a:ext uri="{FF2B5EF4-FFF2-40B4-BE49-F238E27FC236}">
                <a16:creationId xmlns:a16="http://schemas.microsoft.com/office/drawing/2014/main" id="{CB88968C-0E5A-44DE-97FD-78423CE2A7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049288"/>
            <a:ext cx="7848600" cy="1371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66FF33"/>
                </a:solidFill>
              </a14:hiddenFill>
            </a:ext>
          </a:extLst>
        </p:spPr>
        <p:txBody>
          <a:bodyPr/>
          <a:lstStyle/>
          <a:p>
            <a:pPr algn="ctr"/>
            <a:r>
              <a:rPr lang="en-GB" altLang="en-US" dirty="0"/>
              <a:t>Marking:  time saving tips</a:t>
            </a:r>
          </a:p>
        </p:txBody>
      </p:sp>
      <p:sp>
        <p:nvSpPr>
          <p:cNvPr id="147459" name="Rectangle 3">
            <a:extLst>
              <a:ext uri="{FF2B5EF4-FFF2-40B4-BE49-F238E27FC236}">
                <a16:creationId xmlns:a16="http://schemas.microsoft.com/office/drawing/2014/main" id="{8A92CA0B-41DC-4C9F-8C02-01CB08BE55A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403648" y="1932384"/>
            <a:ext cx="7772400" cy="4953000"/>
          </a:xfrm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GB" altLang="en-US" sz="2800" dirty="0"/>
              <a:t>Pen on a rope/in a pocket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GB" altLang="en-US" sz="2800" dirty="0"/>
              <a:t>Open on the right page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GB" altLang="en-US" sz="2800" dirty="0"/>
              <a:t>Self marking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GB" altLang="en-US" sz="2800" dirty="0"/>
              <a:t>Peer assessment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GB" altLang="en-US" sz="2800" dirty="0"/>
              <a:t>Stampers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GB" altLang="en-US" sz="2800" dirty="0"/>
              <a:t>Whole class feedback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GB" altLang="en-US" sz="2800" dirty="0"/>
              <a:t>Proofreading symbols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GB" altLang="en-US" sz="2800" dirty="0"/>
              <a:t>‘I will mark for this’ targets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CFDE614-E970-440C-B994-3C882782B1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6262" y="3429000"/>
            <a:ext cx="2740234" cy="2564904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>
            <a:extLst>
              <a:ext uri="{FF2B5EF4-FFF2-40B4-BE49-F238E27FC236}">
                <a16:creationId xmlns:a16="http://schemas.microsoft.com/office/drawing/2014/main" id="{CB88968C-0E5A-44DE-97FD-78423CE2A7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049288"/>
            <a:ext cx="7848600" cy="1371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66FF33"/>
                </a:solidFill>
              </a14:hiddenFill>
            </a:ext>
          </a:extLst>
        </p:spPr>
        <p:txBody>
          <a:bodyPr/>
          <a:lstStyle/>
          <a:p>
            <a:pPr algn="ctr"/>
            <a:r>
              <a:rPr lang="en-GB" altLang="en-US" dirty="0"/>
              <a:t>Marking: whole class feedback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193E48-B98E-4ED1-84E3-7EBB75A961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048" y="2060848"/>
            <a:ext cx="8316416" cy="3745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0049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B6B8C0-EDD5-4CC7-A20A-DC23483425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9752" y="2015733"/>
            <a:ext cx="4680520" cy="345061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000" dirty="0"/>
              <a:t>5. Voice Usage and Voice Care</a:t>
            </a:r>
          </a:p>
        </p:txBody>
      </p:sp>
    </p:spTree>
    <p:extLst>
      <p:ext uri="{BB962C8B-B14F-4D97-AF65-F5344CB8AC3E}">
        <p14:creationId xmlns:p14="http://schemas.microsoft.com/office/powerpoint/2010/main" val="8252413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>
            <a:extLst>
              <a:ext uri="{FF2B5EF4-FFF2-40B4-BE49-F238E27FC236}">
                <a16:creationId xmlns:a16="http://schemas.microsoft.com/office/drawing/2014/main" id="{7E5BE216-2BA7-4D84-9D43-7C7E73ACE0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27584" y="1061864"/>
            <a:ext cx="7772400" cy="1143000"/>
          </a:xfrm>
          <a:noFill/>
          <a:ln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altLang="en-US" sz="3200" dirty="0"/>
              <a:t>Effective voice usage</a:t>
            </a:r>
          </a:p>
        </p:txBody>
      </p:sp>
      <p:sp>
        <p:nvSpPr>
          <p:cNvPr id="149507" name="Rectangle 3">
            <a:extLst>
              <a:ext uri="{FF2B5EF4-FFF2-40B4-BE49-F238E27FC236}">
                <a16:creationId xmlns:a16="http://schemas.microsoft.com/office/drawing/2014/main" id="{2D1B7049-5F02-4C7B-B585-E21F11626F9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15616" y="1988840"/>
            <a:ext cx="7772400" cy="4419600"/>
          </a:xfrm>
          <a:ln w="12700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GB" altLang="en-US" sz="2800" dirty="0"/>
              <a:t>Posture + breath + resonance = voice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altLang="en-US" sz="2800" dirty="0"/>
              <a:t>Keep the neck area relaxed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altLang="en-US" sz="2800" dirty="0"/>
              <a:t>String at the back of your head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altLang="en-US" sz="2800" dirty="0"/>
              <a:t>Don’t project with your chin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altLang="en-US" sz="2800" dirty="0"/>
              <a:t>Warm up your voice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altLang="en-US" sz="2800" dirty="0"/>
              <a:t>Try some tongue twisters!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BC8D616-BCB2-413E-87D9-1403019BE5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2775" y="2693268"/>
            <a:ext cx="2393721" cy="325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9218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>
            <a:extLst>
              <a:ext uri="{FF2B5EF4-FFF2-40B4-BE49-F238E27FC236}">
                <a16:creationId xmlns:a16="http://schemas.microsoft.com/office/drawing/2014/main" id="{7E5BE216-2BA7-4D84-9D43-7C7E73ACE0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27584" y="1061864"/>
            <a:ext cx="7772400" cy="1143000"/>
          </a:xfrm>
          <a:noFill/>
          <a:ln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altLang="en-US" sz="3200" dirty="0"/>
              <a:t>Effective voice usage</a:t>
            </a:r>
          </a:p>
        </p:txBody>
      </p:sp>
      <p:sp>
        <p:nvSpPr>
          <p:cNvPr id="149507" name="Rectangle 3">
            <a:extLst>
              <a:ext uri="{FF2B5EF4-FFF2-40B4-BE49-F238E27FC236}">
                <a16:creationId xmlns:a16="http://schemas.microsoft.com/office/drawing/2014/main" id="{2D1B7049-5F02-4C7B-B585-E21F11626F9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15616" y="1988840"/>
            <a:ext cx="7772400" cy="4419600"/>
          </a:xfrm>
          <a:ln w="12700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GB" altLang="en-US" sz="2800" dirty="0"/>
              <a:t>Tone – more pronounced than feels natural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altLang="en-US" sz="2800" dirty="0"/>
              <a:t>Pace – slower than feels normal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altLang="en-US" sz="2800" dirty="0"/>
              <a:t>Volume – quieter than you think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altLang="en-US" sz="2800" dirty="0"/>
              <a:t>Pitch – relax neck to lower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altLang="en-US" sz="2800" dirty="0"/>
              <a:t>Emphasis – creates a focus on key words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altLang="en-US" sz="2800" dirty="0"/>
              <a:t>Breathe – surprisingly easy to forget!</a:t>
            </a:r>
          </a:p>
        </p:txBody>
      </p:sp>
    </p:spTree>
    <p:extLst>
      <p:ext uri="{BB962C8B-B14F-4D97-AF65-F5344CB8AC3E}">
        <p14:creationId xmlns:p14="http://schemas.microsoft.com/office/powerpoint/2010/main" val="22485930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>
            <a:extLst>
              <a:ext uri="{FF2B5EF4-FFF2-40B4-BE49-F238E27FC236}">
                <a16:creationId xmlns:a16="http://schemas.microsoft.com/office/drawing/2014/main" id="{7E5BE216-2BA7-4D84-9D43-7C7E73ACE0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27584" y="1061864"/>
            <a:ext cx="7772400" cy="1143000"/>
          </a:xfrm>
          <a:noFill/>
          <a:ln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altLang="en-US" sz="3200" dirty="0"/>
              <a:t>Taking care of your voice</a:t>
            </a:r>
          </a:p>
        </p:txBody>
      </p:sp>
      <p:sp>
        <p:nvSpPr>
          <p:cNvPr id="149507" name="Rectangle 3">
            <a:extLst>
              <a:ext uri="{FF2B5EF4-FFF2-40B4-BE49-F238E27FC236}">
                <a16:creationId xmlns:a16="http://schemas.microsoft.com/office/drawing/2014/main" id="{2D1B7049-5F02-4C7B-B585-E21F11626F9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15616" y="1988840"/>
            <a:ext cx="7772400" cy="4419600"/>
          </a:xfrm>
          <a:ln w="12700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GB" altLang="en-US" sz="2800" dirty="0"/>
              <a:t>Use non verbal forms of communication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altLang="en-US" sz="2800" dirty="0"/>
              <a:t>Keep routines silent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altLang="en-US" sz="2800" dirty="0"/>
              <a:t>Use gestures/resources/sounds to get attention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altLang="en-US" sz="2800" dirty="0"/>
              <a:t>Watch for a feeling of tension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altLang="en-US" sz="2800" dirty="0"/>
              <a:t>Don’t ‘squeeze’ your larynx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altLang="en-US" sz="2800" dirty="0"/>
              <a:t>www.voicecare.org</a:t>
            </a:r>
            <a:endParaRPr lang="en-GB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1258557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7" name="Text Box 3">
            <a:extLst>
              <a:ext uri="{FF2B5EF4-FFF2-40B4-BE49-F238E27FC236}">
                <a16:creationId xmlns:a16="http://schemas.microsoft.com/office/drawing/2014/main" id="{5B0ABF8E-585B-4A19-9051-6B11CD7E2C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752600"/>
            <a:ext cx="7696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anose="05000000000000000000" pitchFamily="2" charset="2"/>
              <a:buChar char="ü"/>
            </a:pPr>
            <a:endParaRPr lang="en-US" altLang="en-US" sz="3200">
              <a:cs typeface="Times New Roman" panose="02020603050405020304" pitchFamily="18" charset="0"/>
            </a:endParaRPr>
          </a:p>
        </p:txBody>
      </p:sp>
      <p:sp>
        <p:nvSpPr>
          <p:cNvPr id="195589" name="Rectangle 5">
            <a:extLst>
              <a:ext uri="{FF2B5EF4-FFF2-40B4-BE49-F238E27FC236}">
                <a16:creationId xmlns:a16="http://schemas.microsoft.com/office/drawing/2014/main" id="{06D5E5A9-E650-4546-B2E8-00BBC3588B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576" y="2060848"/>
            <a:ext cx="7844408" cy="289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1">
              <a:lnSpc>
                <a:spcPct val="90000"/>
              </a:lnSpc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n-GB" altLang="en-US" sz="2800" dirty="0"/>
              <a:t>Drink water throughout the day</a:t>
            </a:r>
          </a:p>
          <a:p>
            <a:pPr lvl="1">
              <a:lnSpc>
                <a:spcPct val="90000"/>
              </a:lnSpc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n-GB" altLang="en-US" sz="2800" dirty="0"/>
              <a:t>Avoid too much dairy/milk</a:t>
            </a:r>
          </a:p>
          <a:p>
            <a:pPr lvl="1">
              <a:lnSpc>
                <a:spcPct val="90000"/>
              </a:lnSpc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n-GB" altLang="en-US" sz="2800" dirty="0"/>
              <a:t>Swallow, rather than cough, to clear voice</a:t>
            </a:r>
          </a:p>
          <a:p>
            <a:pPr lvl="1">
              <a:lnSpc>
                <a:spcPct val="90000"/>
              </a:lnSpc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n-GB" altLang="en-US" sz="2800" dirty="0"/>
              <a:t>Take breaks from talking during the day</a:t>
            </a:r>
          </a:p>
          <a:p>
            <a:pPr lvl="1">
              <a:lnSpc>
                <a:spcPct val="90000"/>
              </a:lnSpc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n-GB" altLang="en-US" sz="2800" dirty="0"/>
              <a:t>If you have concerns, consult your GP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DF98F936-0AB9-4B4B-B8A9-6F55C7BE84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27584" y="1061864"/>
            <a:ext cx="7772400" cy="1143000"/>
          </a:xfrm>
          <a:noFill/>
          <a:ln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altLang="en-US" sz="3200" dirty="0"/>
              <a:t>Taking care of your voice</a:t>
            </a:r>
          </a:p>
        </p:txBody>
      </p:sp>
    </p:spTree>
    <p:extLst>
      <p:ext uri="{BB962C8B-B14F-4D97-AF65-F5344CB8AC3E}">
        <p14:creationId xmlns:p14="http://schemas.microsoft.com/office/powerpoint/2010/main" val="6127863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B6B8C0-EDD5-4CC7-A20A-DC23483425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3728" y="2015733"/>
            <a:ext cx="5184576" cy="345061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000" dirty="0"/>
              <a:t>6. Behaviour and Classroom Management</a:t>
            </a:r>
          </a:p>
        </p:txBody>
      </p:sp>
    </p:spTree>
    <p:extLst>
      <p:ext uri="{BB962C8B-B14F-4D97-AF65-F5344CB8AC3E}">
        <p14:creationId xmlns:p14="http://schemas.microsoft.com/office/powerpoint/2010/main" val="23705526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>
            <a:extLst>
              <a:ext uri="{FF2B5EF4-FFF2-40B4-BE49-F238E27FC236}">
                <a16:creationId xmlns:a16="http://schemas.microsoft.com/office/drawing/2014/main" id="{C569627E-FE6F-4EB8-83F6-822B0FF305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512" y="1124744"/>
            <a:ext cx="8712968" cy="864096"/>
          </a:xfrm>
        </p:spPr>
        <p:txBody>
          <a:bodyPr>
            <a:normAutofit/>
          </a:bodyPr>
          <a:lstStyle/>
          <a:p>
            <a:pPr algn="ctr"/>
            <a:r>
              <a:rPr lang="en-GB" altLang="en-US" sz="3600" dirty="0"/>
              <a:t>Approaches to behaviour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8D5A3830-4C52-4540-B33B-9D29125F9861}"/>
              </a:ext>
            </a:extLst>
          </p:cNvPr>
          <p:cNvGraphicFramePr/>
          <p:nvPr/>
        </p:nvGraphicFramePr>
        <p:xfrm>
          <a:off x="1115616" y="1484784"/>
          <a:ext cx="7128792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680940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B6B8C0-EDD5-4CC7-A20A-DC23483425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9752" y="2015733"/>
            <a:ext cx="4680520" cy="345061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000" dirty="0"/>
              <a:t>1. Managing your Time</a:t>
            </a:r>
          </a:p>
        </p:txBody>
      </p:sp>
    </p:spTree>
    <p:extLst>
      <p:ext uri="{BB962C8B-B14F-4D97-AF65-F5344CB8AC3E}">
        <p14:creationId xmlns:p14="http://schemas.microsoft.com/office/powerpoint/2010/main" val="2163432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>
            <a:extLst>
              <a:ext uri="{FF2B5EF4-FFF2-40B4-BE49-F238E27FC236}">
                <a16:creationId xmlns:a16="http://schemas.microsoft.com/office/drawing/2014/main" id="{C569627E-FE6F-4EB8-83F6-822B0FF305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512" y="1124744"/>
            <a:ext cx="8712968" cy="864096"/>
          </a:xfrm>
        </p:spPr>
        <p:txBody>
          <a:bodyPr>
            <a:normAutofit/>
          </a:bodyPr>
          <a:lstStyle/>
          <a:p>
            <a:pPr algn="ctr"/>
            <a:r>
              <a:rPr lang="en-GB" altLang="en-US" sz="3600" dirty="0"/>
              <a:t>Behaviour: Key principles</a:t>
            </a:r>
          </a:p>
        </p:txBody>
      </p:sp>
      <p:sp>
        <p:nvSpPr>
          <p:cNvPr id="71683" name="Rectangle 3">
            <a:extLst>
              <a:ext uri="{FF2B5EF4-FFF2-40B4-BE49-F238E27FC236}">
                <a16:creationId xmlns:a16="http://schemas.microsoft.com/office/drawing/2014/main" id="{D60298E0-D897-41B3-88D5-391E07440E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99592" y="1916832"/>
            <a:ext cx="7560840" cy="4248472"/>
          </a:xfrm>
        </p:spPr>
        <p:txBody>
          <a:bodyPr>
            <a:normAutofit fontScale="92500"/>
          </a:bodyPr>
          <a:lstStyle/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GB" altLang="en-US" sz="2800" dirty="0"/>
              <a:t>Behaviour is a learning process not an end in itself: behaviour </a:t>
            </a:r>
            <a:r>
              <a:rPr lang="en-GB" altLang="en-US" sz="2800" i="1" dirty="0"/>
              <a:t>is about </a:t>
            </a:r>
            <a:r>
              <a:rPr lang="en-GB" altLang="en-US" sz="2800" dirty="0"/>
              <a:t>learning (for you/the students)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GB" altLang="en-US" sz="2800" dirty="0"/>
              <a:t>Be clear what you need – pre-empt issues, be proactive, rather than reactive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GB" altLang="en-US" sz="2800" dirty="0"/>
              <a:t>Give focus and energy to those ‘doing the right thing’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GB" altLang="en-US" sz="2800" dirty="0"/>
              <a:t>Aim to build relationships – put ‘credit’ in the bank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GB" altLang="en-US" sz="2800" dirty="0"/>
              <a:t>Consider: what’s missing? Self-regulation, empathy, language, attachment, physical needs …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en-GB" altLang="en-US" sz="2800" dirty="0"/>
          </a:p>
        </p:txBody>
      </p:sp>
    </p:spTree>
    <p:extLst>
      <p:ext uri="{BB962C8B-B14F-4D97-AF65-F5344CB8AC3E}">
        <p14:creationId xmlns:p14="http://schemas.microsoft.com/office/powerpoint/2010/main" val="8944765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>
            <a:extLst>
              <a:ext uri="{FF2B5EF4-FFF2-40B4-BE49-F238E27FC236}">
                <a16:creationId xmlns:a16="http://schemas.microsoft.com/office/drawing/2014/main" id="{0501B49F-7B1F-4B8E-A1DD-F5E364F337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061864"/>
            <a:ext cx="7772400" cy="1143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</a:extLst>
        </p:spPr>
        <p:txBody>
          <a:bodyPr/>
          <a:lstStyle/>
          <a:p>
            <a:pPr algn="ctr"/>
            <a:r>
              <a:rPr lang="en-GB" altLang="en-US"/>
              <a:t>Behaviour: What to Do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62804576-FFD8-425B-9114-D062206EC9E0}"/>
              </a:ext>
            </a:extLst>
          </p:cNvPr>
          <p:cNvGraphicFramePr/>
          <p:nvPr/>
        </p:nvGraphicFramePr>
        <p:xfrm>
          <a:off x="251520" y="1728192"/>
          <a:ext cx="8496944" cy="52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518345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>
            <a:extLst>
              <a:ext uri="{FF2B5EF4-FFF2-40B4-BE49-F238E27FC236}">
                <a16:creationId xmlns:a16="http://schemas.microsoft.com/office/drawing/2014/main" id="{0501B49F-7B1F-4B8E-A1DD-F5E364F337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980728"/>
            <a:ext cx="7772400" cy="1143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</a:extLst>
        </p:spPr>
        <p:txBody>
          <a:bodyPr/>
          <a:lstStyle/>
          <a:p>
            <a:pPr algn="ctr"/>
            <a:r>
              <a:rPr lang="en-GB" altLang="en-US"/>
              <a:t>Behaviour: What to Do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62804576-FFD8-425B-9114-D062206EC9E0}"/>
              </a:ext>
            </a:extLst>
          </p:cNvPr>
          <p:cNvGraphicFramePr/>
          <p:nvPr/>
        </p:nvGraphicFramePr>
        <p:xfrm>
          <a:off x="395536" y="1695400"/>
          <a:ext cx="8204448" cy="51899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040731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Text Box 4">
            <a:extLst>
              <a:ext uri="{FF2B5EF4-FFF2-40B4-BE49-F238E27FC236}">
                <a16:creationId xmlns:a16="http://schemas.microsoft.com/office/drawing/2014/main" id="{D7AC0BE5-EFE0-4FC2-890B-F7B4AC74F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371600"/>
            <a:ext cx="5486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altLang="en-US" sz="2400" dirty="0">
              <a:cs typeface="Arial" panose="020B0604020202020204" pitchFamily="34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D6C8BE17-9141-433F-801A-05841A59EC4C}"/>
              </a:ext>
            </a:extLst>
          </p:cNvPr>
          <p:cNvSpPr txBox="1">
            <a:spLocks noChangeArrowheads="1"/>
          </p:cNvSpPr>
          <p:nvPr/>
        </p:nvSpPr>
        <p:spPr>
          <a:xfrm>
            <a:off x="832048" y="332656"/>
            <a:ext cx="7772400" cy="113665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altLang="en-US" sz="3600" dirty="0">
                <a:solidFill>
                  <a:schemeClr val="tx1"/>
                </a:solidFill>
              </a:rPr>
              <a:t>The Best Motivators …</a:t>
            </a: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6CA6C956-7D81-40EA-AFB5-DBB0880F4E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412875"/>
            <a:ext cx="533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2400">
                <a:cs typeface="Arial" panose="020B0604020202020204" pitchFamily="34" charset="0"/>
              </a:rPr>
              <a:t>Unexpected, unusual, creative, ironic</a:t>
            </a:r>
          </a:p>
        </p:txBody>
      </p:sp>
      <p:sp>
        <p:nvSpPr>
          <p:cNvPr id="9" name="Text Box 4">
            <a:extLst>
              <a:ext uri="{FF2B5EF4-FFF2-40B4-BE49-F238E27FC236}">
                <a16:creationId xmlns:a16="http://schemas.microsoft.com/office/drawing/2014/main" id="{05D97FB1-BAB6-48FD-B6C7-FB0910151E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413" y="2133600"/>
            <a:ext cx="18002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2400">
                <a:cs typeface="Arial" panose="020B0604020202020204" pitchFamily="34" charset="0"/>
              </a:rPr>
              <a:t>A surprise!</a:t>
            </a:r>
          </a:p>
        </p:txBody>
      </p:sp>
      <p:sp>
        <p:nvSpPr>
          <p:cNvPr id="10" name="Text Box 5">
            <a:extLst>
              <a:ext uri="{FF2B5EF4-FFF2-40B4-BE49-F238E27FC236}">
                <a16:creationId xmlns:a16="http://schemas.microsoft.com/office/drawing/2014/main" id="{6CC47682-90D8-4CAF-A847-D6100524F6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1569" y="1844824"/>
            <a:ext cx="359886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2400">
                <a:cs typeface="Arial" panose="020B0604020202020204" pitchFamily="34" charset="0"/>
              </a:rPr>
              <a:t>Reflect staff/learner relationships</a:t>
            </a:r>
          </a:p>
        </p:txBody>
      </p:sp>
      <p:sp>
        <p:nvSpPr>
          <p:cNvPr id="11" name="Text Box 6">
            <a:extLst>
              <a:ext uri="{FF2B5EF4-FFF2-40B4-BE49-F238E27FC236}">
                <a16:creationId xmlns:a16="http://schemas.microsoft.com/office/drawing/2014/main" id="{F98DCE8F-6D5B-4752-B1C3-121B686563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895600"/>
            <a:ext cx="4267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2400">
                <a:cs typeface="Arial" panose="020B0604020202020204" pitchFamily="34" charset="0"/>
              </a:rPr>
              <a:t>Earned through co-operation</a:t>
            </a:r>
          </a:p>
        </p:txBody>
      </p:sp>
      <p:sp>
        <p:nvSpPr>
          <p:cNvPr id="12" name="Text Box 7">
            <a:extLst>
              <a:ext uri="{FF2B5EF4-FFF2-40B4-BE49-F238E27FC236}">
                <a16:creationId xmlns:a16="http://schemas.microsoft.com/office/drawing/2014/main" id="{646122C7-3FCF-442F-BDC5-F73A69ACB5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560" y="3822139"/>
            <a:ext cx="359886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2400">
                <a:cs typeface="Arial" panose="020B0604020202020204" pitchFamily="34" charset="0"/>
              </a:rPr>
              <a:t>About social skills, as well as academic</a:t>
            </a:r>
          </a:p>
        </p:txBody>
      </p:sp>
      <p:sp>
        <p:nvSpPr>
          <p:cNvPr id="13" name="Text Box 8">
            <a:extLst>
              <a:ext uri="{FF2B5EF4-FFF2-40B4-BE49-F238E27FC236}">
                <a16:creationId xmlns:a16="http://schemas.microsoft.com/office/drawing/2014/main" id="{77650706-1916-410C-93BE-D9317E8D71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2958043"/>
            <a:ext cx="359886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2400">
                <a:cs typeface="Arial" panose="020B0604020202020204" pitchFamily="34" charset="0"/>
              </a:rPr>
              <a:t>About the giving of time, attention, kindness</a:t>
            </a:r>
          </a:p>
        </p:txBody>
      </p:sp>
      <p:sp>
        <p:nvSpPr>
          <p:cNvPr id="14" name="Text Box 9">
            <a:extLst>
              <a:ext uri="{FF2B5EF4-FFF2-40B4-BE49-F238E27FC236}">
                <a16:creationId xmlns:a16="http://schemas.microsoft.com/office/drawing/2014/main" id="{15323783-9948-447D-A6E4-344C153AD9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6825" y="5199583"/>
            <a:ext cx="359886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2400">
                <a:cs typeface="Arial" panose="020B0604020202020204" pitchFamily="34" charset="0"/>
              </a:rPr>
              <a:t>Not </a:t>
            </a:r>
            <a:r>
              <a:rPr lang="en-GB" altLang="en-US" sz="2400" i="1">
                <a:cs typeface="Arial" panose="020B0604020202020204" pitchFamily="34" charset="0"/>
              </a:rPr>
              <a:t>always</a:t>
            </a:r>
            <a:r>
              <a:rPr lang="en-GB" altLang="en-US" sz="2400">
                <a:cs typeface="Arial" panose="020B0604020202020204" pitchFamily="34" charset="0"/>
              </a:rPr>
              <a:t> given publicly</a:t>
            </a:r>
          </a:p>
        </p:txBody>
      </p:sp>
      <p:sp>
        <p:nvSpPr>
          <p:cNvPr id="15" name="Text Box 10">
            <a:extLst>
              <a:ext uri="{FF2B5EF4-FFF2-40B4-BE49-F238E27FC236}">
                <a16:creationId xmlns:a16="http://schemas.microsoft.com/office/drawing/2014/main" id="{98D1D13A-01E4-400C-888A-A54449F8B0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767" y="4902259"/>
            <a:ext cx="381520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2400">
                <a:cs typeface="Arial" panose="020B0604020202020204" pitchFamily="34" charset="0"/>
              </a:rPr>
              <a:t>Come from the learning - intrinsic over extrinsic</a:t>
            </a:r>
          </a:p>
        </p:txBody>
      </p:sp>
      <p:sp>
        <p:nvSpPr>
          <p:cNvPr id="16" name="Text Box 11">
            <a:extLst>
              <a:ext uri="{FF2B5EF4-FFF2-40B4-BE49-F238E27FC236}">
                <a16:creationId xmlns:a16="http://schemas.microsoft.com/office/drawing/2014/main" id="{9A0DDE2B-FBEA-408B-A1F2-944440C23F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1569" y="4038163"/>
            <a:ext cx="359886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2400">
                <a:cs typeface="Arial" panose="020B0604020202020204" pitchFamily="34" charset="0"/>
              </a:rPr>
              <a:t>Seen and noted by other adults/learners</a:t>
            </a:r>
          </a:p>
        </p:txBody>
      </p:sp>
      <p:sp>
        <p:nvSpPr>
          <p:cNvPr id="18" name="Text Box 14">
            <a:extLst>
              <a:ext uri="{FF2B5EF4-FFF2-40B4-BE49-F238E27FC236}">
                <a16:creationId xmlns:a16="http://schemas.microsoft.com/office/drawing/2014/main" id="{B7673745-65D7-44D0-BB76-4FBB8721AB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133600"/>
            <a:ext cx="18002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2400">
                <a:cs typeface="Arial" panose="020B0604020202020204" pitchFamily="34" charset="0"/>
              </a:rPr>
              <a:t>Funny</a:t>
            </a:r>
          </a:p>
        </p:txBody>
      </p:sp>
      <p:graphicFrame>
        <p:nvGraphicFramePr>
          <p:cNvPr id="19" name="Object 15">
            <a:extLst>
              <a:ext uri="{FF2B5EF4-FFF2-40B4-BE49-F238E27FC236}">
                <a16:creationId xmlns:a16="http://schemas.microsoft.com/office/drawing/2014/main" id="{E7738173-C850-4083-96BE-259E9F7C77F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086600" y="76200"/>
          <a:ext cx="1981200" cy="175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3048426" imgH="2704762" progId="Paint.Picture">
                  <p:embed/>
                </p:oleObj>
              </mc:Choice>
              <mc:Fallback>
                <p:oleObj name="Bitmap Image" r:id="rId2" imgW="3048426" imgH="2704762" progId="Paint.Picture">
                  <p:embed/>
                  <p:pic>
                    <p:nvPicPr>
                      <p:cNvPr id="19" name="Object 15">
                        <a:extLst>
                          <a:ext uri="{FF2B5EF4-FFF2-40B4-BE49-F238E27FC236}">
                            <a16:creationId xmlns:a16="http://schemas.microsoft.com/office/drawing/2014/main" id="{E7738173-C850-4083-96BE-259E9F7C77F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76200"/>
                        <a:ext cx="1981200" cy="175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471960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>
            <a:extLst>
              <a:ext uri="{FF2B5EF4-FFF2-40B4-BE49-F238E27FC236}">
                <a16:creationId xmlns:a16="http://schemas.microsoft.com/office/drawing/2014/main" id="{C569627E-FE6F-4EB8-83F6-822B0FF305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512" y="1124744"/>
            <a:ext cx="8712968" cy="864096"/>
          </a:xfrm>
        </p:spPr>
        <p:txBody>
          <a:bodyPr>
            <a:normAutofit/>
          </a:bodyPr>
          <a:lstStyle/>
          <a:p>
            <a:pPr algn="ctr"/>
            <a:r>
              <a:rPr lang="en-GB" altLang="en-US" sz="3600" dirty="0"/>
              <a:t>What supports self-regulation?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6D456896-A640-4383-86D8-AB6462AB88A5}"/>
              </a:ext>
            </a:extLst>
          </p:cNvPr>
          <p:cNvGraphicFramePr/>
          <p:nvPr/>
        </p:nvGraphicFramePr>
        <p:xfrm>
          <a:off x="0" y="1988840"/>
          <a:ext cx="9144000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190602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>
            <a:extLst>
              <a:ext uri="{FF2B5EF4-FFF2-40B4-BE49-F238E27FC236}">
                <a16:creationId xmlns:a16="http://schemas.microsoft.com/office/drawing/2014/main" id="{C569627E-FE6F-4EB8-83F6-822B0FF305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512" y="1124744"/>
            <a:ext cx="8712968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en-GB" altLang="en-US" sz="3600" dirty="0"/>
              <a:t>From co-regulation to self-regulation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72846E22-05BB-4F5E-9EC4-5213DABEC5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38097988"/>
              </p:ext>
            </p:extLst>
          </p:nvPr>
        </p:nvGraphicFramePr>
        <p:xfrm>
          <a:off x="683568" y="1916832"/>
          <a:ext cx="7704856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4221654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>
            <a:extLst>
              <a:ext uri="{FF2B5EF4-FFF2-40B4-BE49-F238E27FC236}">
                <a16:creationId xmlns:a16="http://schemas.microsoft.com/office/drawing/2014/main" id="{DD619322-4881-4C85-A464-EE206282B2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980728"/>
            <a:ext cx="7772400" cy="1143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</a:extLst>
        </p:spPr>
        <p:txBody>
          <a:bodyPr/>
          <a:lstStyle/>
          <a:p>
            <a:pPr algn="ctr"/>
            <a:r>
              <a:rPr lang="en-GB" altLang="en-US" dirty="0"/>
              <a:t>Behaviour: What Not to Do</a:t>
            </a:r>
          </a:p>
        </p:txBody>
      </p:sp>
      <p:sp>
        <p:nvSpPr>
          <p:cNvPr id="193539" name="Text Box 3">
            <a:extLst>
              <a:ext uri="{FF2B5EF4-FFF2-40B4-BE49-F238E27FC236}">
                <a16:creationId xmlns:a16="http://schemas.microsoft.com/office/drawing/2014/main" id="{302519B0-59EE-4B44-BC92-77FF0FF20E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624" y="2072680"/>
            <a:ext cx="7696200" cy="3754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Font typeface="Corbel" panose="020B0503020204020204" pitchFamily="34" charset="0"/>
              <a:buChar char="x"/>
            </a:pPr>
            <a:r>
              <a:rPr lang="en-GB" altLang="en-US" sz="2800" dirty="0">
                <a:cs typeface="Times New Roman" panose="02020603050405020304" pitchFamily="18" charset="0"/>
              </a:rPr>
              <a:t>Instinctive reactions</a:t>
            </a:r>
          </a:p>
          <a:p>
            <a:pPr marL="457200" indent="-457200">
              <a:spcBef>
                <a:spcPct val="50000"/>
              </a:spcBef>
              <a:buFont typeface="Corbel" panose="020B0503020204020204" pitchFamily="34" charset="0"/>
              <a:buChar char="x"/>
            </a:pPr>
            <a:r>
              <a:rPr lang="en-GB" altLang="en-US" sz="2800" dirty="0">
                <a:cs typeface="Times New Roman" panose="02020603050405020304" pitchFamily="18" charset="0"/>
              </a:rPr>
              <a:t>Rhetorical questions</a:t>
            </a:r>
          </a:p>
          <a:p>
            <a:pPr marL="457200" indent="-457200">
              <a:spcBef>
                <a:spcPct val="50000"/>
              </a:spcBef>
              <a:buFont typeface="Corbel" panose="020B0503020204020204" pitchFamily="34" charset="0"/>
              <a:buChar char="x"/>
            </a:pPr>
            <a:r>
              <a:rPr lang="en-GB" altLang="en-US" sz="2800" dirty="0">
                <a:cs typeface="Times New Roman" panose="02020603050405020304" pitchFamily="18" charset="0"/>
              </a:rPr>
              <a:t>Straight to consequences</a:t>
            </a:r>
          </a:p>
          <a:p>
            <a:pPr marL="457200" indent="-457200">
              <a:spcBef>
                <a:spcPct val="50000"/>
              </a:spcBef>
              <a:buFont typeface="Corbel" panose="020B0503020204020204" pitchFamily="34" charset="0"/>
              <a:buChar char="x"/>
            </a:pPr>
            <a:r>
              <a:rPr lang="en-GB" altLang="en-US" sz="2800" dirty="0">
                <a:cs typeface="Times New Roman" panose="02020603050405020304" pitchFamily="18" charset="0"/>
              </a:rPr>
              <a:t>Whole class punishments</a:t>
            </a:r>
          </a:p>
          <a:p>
            <a:pPr marL="457200" indent="-457200">
              <a:spcBef>
                <a:spcPct val="50000"/>
              </a:spcBef>
              <a:buFont typeface="Corbel" panose="020B0503020204020204" pitchFamily="34" charset="0"/>
              <a:buChar char="x"/>
            </a:pPr>
            <a:r>
              <a:rPr lang="en-GB" altLang="en-US" sz="2800" dirty="0">
                <a:cs typeface="Times New Roman" panose="02020603050405020304" pitchFamily="18" charset="0"/>
              </a:rPr>
              <a:t>Public displays of disapproval</a:t>
            </a:r>
          </a:p>
          <a:p>
            <a:pPr marL="457200" indent="-457200">
              <a:spcBef>
                <a:spcPct val="50000"/>
              </a:spcBef>
              <a:buFont typeface="Corbel" panose="020B0503020204020204" pitchFamily="34" charset="0"/>
              <a:buChar char="x"/>
            </a:pPr>
            <a:r>
              <a:rPr lang="en-GB" altLang="en-US" sz="2800" dirty="0">
                <a:cs typeface="Times New Roman" panose="02020603050405020304" pitchFamily="18" charset="0"/>
              </a:rPr>
              <a:t>Shaming/shouting</a:t>
            </a:r>
          </a:p>
        </p:txBody>
      </p:sp>
      <p:pic>
        <p:nvPicPr>
          <p:cNvPr id="193540" name="Picture 4">
            <a:extLst>
              <a:ext uri="{FF2B5EF4-FFF2-40B4-BE49-F238E27FC236}">
                <a16:creationId xmlns:a16="http://schemas.microsoft.com/office/drawing/2014/main" id="{AD72F248-874C-48EA-B1D2-8AA78591CB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2611" y="4734273"/>
            <a:ext cx="2285801" cy="183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921155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>
            <a:extLst>
              <a:ext uri="{FF2B5EF4-FFF2-40B4-BE49-F238E27FC236}">
                <a16:creationId xmlns:a16="http://schemas.microsoft.com/office/drawing/2014/main" id="{4CFADEB5-A82B-4E8C-9435-264AED604D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504" y="908720"/>
            <a:ext cx="8928992" cy="1247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</a:extLst>
        </p:spPr>
        <p:txBody>
          <a:bodyPr/>
          <a:lstStyle/>
          <a:p>
            <a:pPr algn="ctr"/>
            <a:r>
              <a:rPr lang="en-GB" altLang="en-US" dirty="0"/>
              <a:t>Thinking classroom management</a:t>
            </a:r>
          </a:p>
        </p:txBody>
      </p:sp>
      <p:sp>
        <p:nvSpPr>
          <p:cNvPr id="195587" name="Text Box 3">
            <a:extLst>
              <a:ext uri="{FF2B5EF4-FFF2-40B4-BE49-F238E27FC236}">
                <a16:creationId xmlns:a16="http://schemas.microsoft.com/office/drawing/2014/main" id="{5B0ABF8E-585B-4A19-9051-6B11CD7E2C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752600"/>
            <a:ext cx="7696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anose="05000000000000000000" pitchFamily="2" charset="2"/>
              <a:buChar char="ü"/>
            </a:pPr>
            <a:endParaRPr lang="en-US" altLang="en-US" sz="3200">
              <a:cs typeface="Times New Roman" panose="02020603050405020304" pitchFamily="18" charset="0"/>
            </a:endParaRPr>
          </a:p>
        </p:txBody>
      </p:sp>
      <p:sp>
        <p:nvSpPr>
          <p:cNvPr id="195589" name="Rectangle 5">
            <a:extLst>
              <a:ext uri="{FF2B5EF4-FFF2-40B4-BE49-F238E27FC236}">
                <a16:creationId xmlns:a16="http://schemas.microsoft.com/office/drawing/2014/main" id="{06D5E5A9-E650-4546-B2E8-00BBC3588B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954113"/>
            <a:ext cx="8610600" cy="480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>
              <a:lnSpc>
                <a:spcPct val="90000"/>
              </a:lnSpc>
              <a:spcBef>
                <a:spcPct val="50000"/>
              </a:spcBef>
              <a:buFont typeface="Wingdings" panose="05000000000000000000" pitchFamily="2" charset="2"/>
              <a:buChar char="ü"/>
            </a:pPr>
            <a:endParaRPr lang="en-GB" altLang="en-US" sz="2800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6EF9E6EE-3579-4BAF-8AA4-73E98E06061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77447085"/>
              </p:ext>
            </p:extLst>
          </p:nvPr>
        </p:nvGraphicFramePr>
        <p:xfrm>
          <a:off x="228600" y="1954112"/>
          <a:ext cx="8686800" cy="47152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B6B8C0-EDD5-4CC7-A20A-DC23483425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9752" y="2015733"/>
            <a:ext cx="4680520" cy="345061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000" dirty="0"/>
              <a:t>7. The ECF and the Teachers’ Standards</a:t>
            </a:r>
          </a:p>
        </p:txBody>
      </p:sp>
    </p:spTree>
    <p:extLst>
      <p:ext uri="{BB962C8B-B14F-4D97-AF65-F5344CB8AC3E}">
        <p14:creationId xmlns:p14="http://schemas.microsoft.com/office/powerpoint/2010/main" val="346976822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BD237D6-6423-4B82-B3AC-676260C282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1" y="2109787"/>
            <a:ext cx="8804501" cy="290338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ABB9DCC-BE5A-48ED-8ACA-F9B9981A9A2E}"/>
              </a:ext>
            </a:extLst>
          </p:cNvPr>
          <p:cNvSpPr txBox="1"/>
          <p:nvPr/>
        </p:nvSpPr>
        <p:spPr>
          <a:xfrm>
            <a:off x="571500" y="827420"/>
            <a:ext cx="78169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/>
              <a:t>https://www.gov.uk/government/publications/early-career-framework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2880533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>
            <a:extLst>
              <a:ext uri="{FF2B5EF4-FFF2-40B4-BE49-F238E27FC236}">
                <a16:creationId xmlns:a16="http://schemas.microsoft.com/office/drawing/2014/main" id="{C5D7CC28-A334-4D29-B496-1D4E9821E5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980728"/>
            <a:ext cx="7772400" cy="1143000"/>
          </a:xfrm>
          <a:noFill/>
          <a:ln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altLang="en-US" sz="3200" dirty="0"/>
              <a:t>Managing your Time</a:t>
            </a:r>
          </a:p>
        </p:txBody>
      </p:sp>
      <p:sp>
        <p:nvSpPr>
          <p:cNvPr id="145411" name="Rectangle 3">
            <a:extLst>
              <a:ext uri="{FF2B5EF4-FFF2-40B4-BE49-F238E27FC236}">
                <a16:creationId xmlns:a16="http://schemas.microsoft.com/office/drawing/2014/main" id="{1ADA23C2-58B6-4EF5-907C-C05BC2905AF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47664" y="1988840"/>
            <a:ext cx="6336704" cy="4176464"/>
          </a:xfrm>
          <a:ln w="12700">
            <a:noFill/>
            <a:miter lim="800000"/>
            <a:headEnd/>
            <a:tailEnd/>
          </a:ln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altLang="en-US" sz="4800" i="1" dirty="0"/>
              <a:t>“Eat the frog”</a:t>
            </a:r>
          </a:p>
          <a:p>
            <a:pPr marL="0" indent="0" algn="ctr">
              <a:buNone/>
            </a:pPr>
            <a:endParaRPr lang="en-GB" altLang="en-US" sz="3600" i="1" dirty="0"/>
          </a:p>
          <a:p>
            <a:pPr marL="0" indent="0" algn="ctr">
              <a:buNone/>
            </a:pPr>
            <a:endParaRPr lang="en-GB" altLang="en-US" sz="3600" i="1" dirty="0"/>
          </a:p>
          <a:p>
            <a:pPr marL="0" indent="0" algn="ctr">
              <a:buNone/>
            </a:pPr>
            <a:endParaRPr lang="en-GB" altLang="en-US" sz="3600" i="1" dirty="0"/>
          </a:p>
          <a:p>
            <a:pPr marL="0" indent="0" algn="ctr">
              <a:buNone/>
            </a:pPr>
            <a:r>
              <a:rPr lang="en-GB" altLang="en-US" sz="3600" i="1" dirty="0"/>
              <a:t>What is your ‘frog’ at the moment?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47D9192-BE3F-4389-8C46-C1D6282386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829" y="2924944"/>
            <a:ext cx="1770267" cy="2358452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2B94F03-F93E-4816-BA3C-5FB1E79EAA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350" y="1052736"/>
            <a:ext cx="8877300" cy="56292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91177D9-44DE-41B4-B4FD-0CEC291CC57B}"/>
              </a:ext>
            </a:extLst>
          </p:cNvPr>
          <p:cNvSpPr txBox="1"/>
          <p:nvPr/>
        </p:nvSpPr>
        <p:spPr>
          <a:xfrm>
            <a:off x="323528" y="188640"/>
            <a:ext cx="83529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/>
              <a:t>https://www.gov.uk/government/publications/induction-for-early-career-teachers-england</a:t>
            </a:r>
          </a:p>
        </p:txBody>
      </p:sp>
    </p:spTree>
    <p:extLst>
      <p:ext uri="{BB962C8B-B14F-4D97-AF65-F5344CB8AC3E}">
        <p14:creationId xmlns:p14="http://schemas.microsoft.com/office/powerpoint/2010/main" val="203988328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D5DCAF8-1AEF-4F8F-A573-FC5C796225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1231"/>
            <a:ext cx="9144000" cy="5655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44416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EB3BD51-EA78-4329-B05C-3C6B8D2C88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6846"/>
            <a:ext cx="9144000" cy="5844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36827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E34E9D02-9E5C-4159-8B2B-AA0D0646D3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05744" y="855018"/>
            <a:ext cx="6912768" cy="4896544"/>
          </a:xfrm>
          <a:noFill/>
          <a:ln w="12700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ctr"/>
            <a:r>
              <a:rPr lang="en-GB" altLang="en-US" i="1"/>
              <a:t>Any </a:t>
            </a:r>
            <a:r>
              <a:rPr lang="en-GB" altLang="en-US" i="1" dirty="0"/>
              <a:t>Questions?</a:t>
            </a:r>
            <a:endParaRPr lang="en-GB" altLang="en-US" sz="3600" i="1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9A7292D-5498-4E8D-9462-DD9D8F2495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114549"/>
            <a:ext cx="2520280" cy="3952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ow to Survive Your First Year in Teaching eBook: Cowley, Sue ...">
            <a:extLst>
              <a:ext uri="{FF2B5EF4-FFF2-40B4-BE49-F238E27FC236}">
                <a16:creationId xmlns:a16="http://schemas.microsoft.com/office/drawing/2014/main" id="{17D2F01D-CBDE-450F-B251-0D3A8A46DD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990" y="2094835"/>
            <a:ext cx="2513635" cy="3952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52455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>
            <a:extLst>
              <a:ext uri="{FF2B5EF4-FFF2-40B4-BE49-F238E27FC236}">
                <a16:creationId xmlns:a16="http://schemas.microsoft.com/office/drawing/2014/main" id="{C5D7CC28-A334-4D29-B496-1D4E9821E5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980728"/>
            <a:ext cx="7772400" cy="1143000"/>
          </a:xfrm>
          <a:noFill/>
          <a:ln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altLang="en-US" sz="3200" dirty="0"/>
              <a:t>Managing your Time</a:t>
            </a:r>
          </a:p>
        </p:txBody>
      </p:sp>
      <p:sp>
        <p:nvSpPr>
          <p:cNvPr id="145411" name="Rectangle 3">
            <a:extLst>
              <a:ext uri="{FF2B5EF4-FFF2-40B4-BE49-F238E27FC236}">
                <a16:creationId xmlns:a16="http://schemas.microsoft.com/office/drawing/2014/main" id="{1ADA23C2-58B6-4EF5-907C-C05BC2905AF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123728" y="2492896"/>
            <a:ext cx="5040560" cy="2376264"/>
          </a:xfrm>
          <a:ln w="12700">
            <a:noFill/>
            <a:miter lim="800000"/>
            <a:headEnd/>
            <a:tailEnd/>
          </a:ln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altLang="en-US" sz="4800" i="1" dirty="0"/>
              <a:t>“Good enough is good enough.”</a:t>
            </a:r>
          </a:p>
        </p:txBody>
      </p:sp>
    </p:spTree>
    <p:extLst>
      <p:ext uri="{BB962C8B-B14F-4D97-AF65-F5344CB8AC3E}">
        <p14:creationId xmlns:p14="http://schemas.microsoft.com/office/powerpoint/2010/main" val="29939377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>
            <a:extLst>
              <a:ext uri="{FF2B5EF4-FFF2-40B4-BE49-F238E27FC236}">
                <a16:creationId xmlns:a16="http://schemas.microsoft.com/office/drawing/2014/main" id="{C5D7CC28-A334-4D29-B496-1D4E9821E5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980728"/>
            <a:ext cx="7772400" cy="1143000"/>
          </a:xfrm>
          <a:noFill/>
          <a:ln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altLang="en-US" sz="3200" dirty="0"/>
              <a:t>Managing your Time</a:t>
            </a:r>
          </a:p>
        </p:txBody>
      </p:sp>
      <p:sp>
        <p:nvSpPr>
          <p:cNvPr id="145411" name="Rectangle 3">
            <a:extLst>
              <a:ext uri="{FF2B5EF4-FFF2-40B4-BE49-F238E27FC236}">
                <a16:creationId xmlns:a16="http://schemas.microsoft.com/office/drawing/2014/main" id="{1ADA23C2-58B6-4EF5-907C-C05BC2905AF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43608" y="2492896"/>
            <a:ext cx="6984776" cy="2376264"/>
          </a:xfrm>
          <a:ln w="12700">
            <a:noFill/>
            <a:miter lim="800000"/>
            <a:headEnd/>
            <a:tailEnd/>
          </a:ln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altLang="en-US" sz="4800" i="1" dirty="0"/>
              <a:t>“The challenge is not to manage time but to manage ourselves.”</a:t>
            </a:r>
          </a:p>
        </p:txBody>
      </p:sp>
    </p:spTree>
    <p:extLst>
      <p:ext uri="{BB962C8B-B14F-4D97-AF65-F5344CB8AC3E}">
        <p14:creationId xmlns:p14="http://schemas.microsoft.com/office/powerpoint/2010/main" val="20307939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>
            <a:extLst>
              <a:ext uri="{FF2B5EF4-FFF2-40B4-BE49-F238E27FC236}">
                <a16:creationId xmlns:a16="http://schemas.microsoft.com/office/drawing/2014/main" id="{C5D7CC28-A334-4D29-B496-1D4E9821E5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980728"/>
            <a:ext cx="7772400" cy="1143000"/>
          </a:xfrm>
          <a:noFill/>
          <a:ln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altLang="en-US" sz="3200" dirty="0"/>
              <a:t>Managing your time: the 3 enemies</a:t>
            </a:r>
          </a:p>
        </p:txBody>
      </p:sp>
      <p:sp>
        <p:nvSpPr>
          <p:cNvPr id="145411" name="Rectangle 3">
            <a:extLst>
              <a:ext uri="{FF2B5EF4-FFF2-40B4-BE49-F238E27FC236}">
                <a16:creationId xmlns:a16="http://schemas.microsoft.com/office/drawing/2014/main" id="{1ADA23C2-58B6-4EF5-907C-C05BC2905AF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43608" y="2492896"/>
            <a:ext cx="6984776" cy="3096344"/>
          </a:xfrm>
          <a:ln w="12700">
            <a:noFill/>
            <a:miter lim="800000"/>
            <a:headEnd/>
            <a:tailEnd/>
          </a:ln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altLang="en-US" sz="4000" dirty="0"/>
              <a:t>Procrastination</a:t>
            </a:r>
          </a:p>
          <a:p>
            <a:pPr marL="0" indent="0" algn="ctr">
              <a:buNone/>
            </a:pPr>
            <a:r>
              <a:rPr lang="en-GB" altLang="en-US" sz="4000" dirty="0"/>
              <a:t>Perfectionism</a:t>
            </a:r>
          </a:p>
          <a:p>
            <a:pPr marL="0" indent="0" algn="ctr">
              <a:buNone/>
            </a:pPr>
            <a:r>
              <a:rPr lang="en-GB" altLang="en-US" sz="4000" dirty="0"/>
              <a:t>Pressure of accountability</a:t>
            </a:r>
            <a:endParaRPr lang="en-GB" altLang="en-US" sz="4800" dirty="0"/>
          </a:p>
        </p:txBody>
      </p:sp>
    </p:spTree>
    <p:extLst>
      <p:ext uri="{BB962C8B-B14F-4D97-AF65-F5344CB8AC3E}">
        <p14:creationId xmlns:p14="http://schemas.microsoft.com/office/powerpoint/2010/main" val="38169603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>
            <a:extLst>
              <a:ext uri="{FF2B5EF4-FFF2-40B4-BE49-F238E27FC236}">
                <a16:creationId xmlns:a16="http://schemas.microsoft.com/office/drawing/2014/main" id="{C5D7CC28-A334-4D29-B496-1D4E9821E5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980728"/>
            <a:ext cx="7772400" cy="1143000"/>
          </a:xfrm>
          <a:noFill/>
          <a:ln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altLang="en-US" sz="3200" dirty="0"/>
              <a:t>Managing your Time</a:t>
            </a:r>
          </a:p>
        </p:txBody>
      </p:sp>
      <p:sp>
        <p:nvSpPr>
          <p:cNvPr id="145411" name="Rectangle 3">
            <a:extLst>
              <a:ext uri="{FF2B5EF4-FFF2-40B4-BE49-F238E27FC236}">
                <a16:creationId xmlns:a16="http://schemas.microsoft.com/office/drawing/2014/main" id="{1ADA23C2-58B6-4EF5-907C-C05BC2905AF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403648" y="2060848"/>
            <a:ext cx="7200800" cy="3847728"/>
          </a:xfrm>
          <a:ln w="12700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GB" altLang="en-US" sz="2800" dirty="0"/>
              <a:t>24 hours a day, 7 days a week?</a:t>
            </a:r>
          </a:p>
          <a:p>
            <a:pPr>
              <a:lnSpc>
                <a:spcPct val="100000"/>
              </a:lnSpc>
            </a:pPr>
            <a:r>
              <a:rPr lang="en-GB" altLang="en-US" sz="2800" dirty="0"/>
              <a:t>‘Good enough’ is good enough</a:t>
            </a:r>
          </a:p>
          <a:p>
            <a:pPr>
              <a:lnSpc>
                <a:spcPct val="100000"/>
              </a:lnSpc>
            </a:pPr>
            <a:r>
              <a:rPr lang="en-GB" altLang="en-US" sz="2800" dirty="0"/>
              <a:t>Do the thing you least want to do first</a:t>
            </a:r>
          </a:p>
          <a:p>
            <a:pPr>
              <a:lnSpc>
                <a:spcPct val="100000"/>
              </a:lnSpc>
            </a:pPr>
            <a:r>
              <a:rPr lang="en-GB" altLang="en-US" sz="2800" dirty="0"/>
              <a:t>Give yourself the occasional ‘lesson off’</a:t>
            </a:r>
          </a:p>
          <a:p>
            <a:pPr>
              <a:lnSpc>
                <a:spcPct val="100000"/>
              </a:lnSpc>
            </a:pPr>
            <a:r>
              <a:rPr lang="en-GB" altLang="en-US" sz="2800" dirty="0"/>
              <a:t>Prioritise things to do with learning</a:t>
            </a:r>
          </a:p>
          <a:p>
            <a:pPr>
              <a:lnSpc>
                <a:spcPct val="100000"/>
              </a:lnSpc>
            </a:pPr>
            <a:r>
              <a:rPr lang="en-GB" altLang="en-US" sz="2800" dirty="0"/>
              <a:t>Plan ahead for report writing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CA31290-3520-472A-985E-B793F26815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673356" y="5213947"/>
            <a:ext cx="2507156" cy="167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2630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B6B8C0-EDD5-4CC7-A20A-DC23483425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9752" y="2015733"/>
            <a:ext cx="4680520" cy="345061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000" dirty="0"/>
              <a:t>2. Climbing the Paperwork Mountain</a:t>
            </a:r>
          </a:p>
        </p:txBody>
      </p:sp>
    </p:spTree>
    <p:extLst>
      <p:ext uri="{BB962C8B-B14F-4D97-AF65-F5344CB8AC3E}">
        <p14:creationId xmlns:p14="http://schemas.microsoft.com/office/powerpoint/2010/main" val="4076567580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2255</TotalTime>
  <Words>1112</Words>
  <Application>Microsoft Office PowerPoint</Application>
  <PresentationFormat>On-screen Show (4:3)</PresentationFormat>
  <Paragraphs>240</Paragraphs>
  <Slides>43</Slides>
  <Notes>38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1" baseType="lpstr">
      <vt:lpstr>Arial</vt:lpstr>
      <vt:lpstr>Calibri</vt:lpstr>
      <vt:lpstr>Corbel</vt:lpstr>
      <vt:lpstr>Gill Sans MT</vt:lpstr>
      <vt:lpstr>Times New Roman</vt:lpstr>
      <vt:lpstr>Wingdings</vt:lpstr>
      <vt:lpstr>Gallery</vt:lpstr>
      <vt:lpstr>Bitmap Image</vt:lpstr>
      <vt:lpstr>How To Survive  your First Year in Teaching</vt:lpstr>
      <vt:lpstr>A Survival Kit for your First Year</vt:lpstr>
      <vt:lpstr>PowerPoint Presentation</vt:lpstr>
      <vt:lpstr>Managing your Time</vt:lpstr>
      <vt:lpstr>Managing your Time</vt:lpstr>
      <vt:lpstr>Managing your Time</vt:lpstr>
      <vt:lpstr>Managing your time: the 3 enemies</vt:lpstr>
      <vt:lpstr>Managing your Time</vt:lpstr>
      <vt:lpstr>PowerPoint Presentation</vt:lpstr>
      <vt:lpstr>Climbing the Paperwork Mountain</vt:lpstr>
      <vt:lpstr>Climbing the Paperwork Mountain</vt:lpstr>
      <vt:lpstr>Climbing the paperwork mountain</vt:lpstr>
      <vt:lpstr>the Eisenhower matrix</vt:lpstr>
      <vt:lpstr>Positive paperwork!</vt:lpstr>
      <vt:lpstr>PowerPoint Presentation</vt:lpstr>
      <vt:lpstr>Wellbeing and workload</vt:lpstr>
      <vt:lpstr>‘lesson off’ ideas</vt:lpstr>
      <vt:lpstr>Having difficult conversations about workload and wellbeing</vt:lpstr>
      <vt:lpstr>PowerPoint Presentation</vt:lpstr>
      <vt:lpstr>Thinking teaching &amp; learning</vt:lpstr>
      <vt:lpstr>Marking:  time saving tips</vt:lpstr>
      <vt:lpstr>Marking: whole class feedback</vt:lpstr>
      <vt:lpstr>PowerPoint Presentation</vt:lpstr>
      <vt:lpstr>Effective voice usage</vt:lpstr>
      <vt:lpstr>Effective voice usage</vt:lpstr>
      <vt:lpstr>Taking care of your voice</vt:lpstr>
      <vt:lpstr>Taking care of your voice</vt:lpstr>
      <vt:lpstr>PowerPoint Presentation</vt:lpstr>
      <vt:lpstr>Approaches to behaviour</vt:lpstr>
      <vt:lpstr>Behaviour: Key principles</vt:lpstr>
      <vt:lpstr>Behaviour: What to Do</vt:lpstr>
      <vt:lpstr>Behaviour: What to Do</vt:lpstr>
      <vt:lpstr>PowerPoint Presentation</vt:lpstr>
      <vt:lpstr>What supports self-regulation?</vt:lpstr>
      <vt:lpstr>From co-regulation to self-regulation</vt:lpstr>
      <vt:lpstr>Behaviour: What Not to Do</vt:lpstr>
      <vt:lpstr>Thinking classroom management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Any 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Getting the Buggers to Behave</dc:title>
  <dc:creator>Sue Cowley</dc:creator>
  <cp:lastModifiedBy>Sue Cowley</cp:lastModifiedBy>
  <cp:revision>213</cp:revision>
  <cp:lastPrinted>2021-08-31T13:33:45Z</cp:lastPrinted>
  <dcterms:created xsi:type="dcterms:W3CDTF">2004-05-18T11:02:25Z</dcterms:created>
  <dcterms:modified xsi:type="dcterms:W3CDTF">2021-10-05T11:31:28Z</dcterms:modified>
</cp:coreProperties>
</file>