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notesMasterIdLst>
    <p:notesMasterId r:id="rId17"/>
  </p:notesMasterIdLst>
  <p:handoutMasterIdLst>
    <p:handoutMasterId r:id="rId18"/>
  </p:handoutMasterIdLst>
  <p:sldIdLst>
    <p:sldId id="373" r:id="rId2"/>
    <p:sldId id="446" r:id="rId3"/>
    <p:sldId id="460" r:id="rId4"/>
    <p:sldId id="455" r:id="rId5"/>
    <p:sldId id="456" r:id="rId6"/>
    <p:sldId id="458" r:id="rId7"/>
    <p:sldId id="459" r:id="rId8"/>
    <p:sldId id="461" r:id="rId9"/>
    <p:sldId id="462" r:id="rId10"/>
    <p:sldId id="464" r:id="rId11"/>
    <p:sldId id="466" r:id="rId12"/>
    <p:sldId id="465" r:id="rId13"/>
    <p:sldId id="457" r:id="rId14"/>
    <p:sldId id="463" r:id="rId15"/>
    <p:sldId id="467" r:id="rId16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ED0A2A-00C3-32F0-5340-11A860674CC2}" name="Molly Hall" initials="MH" userId="S::molly.hall@neu.org.uk::f3388a7b-8df2-44a7-a0dd-8a63ae4c70f0" providerId="AD"/>
  <p188:author id="{D430EF39-0964-A348-344B-98485F8F5C2E}" name="Molly Hall" initials="" userId="S::Molly.Hall@neu.org.uk::f3388a7b-8df2-44a7-a0dd-8a63ae4c70f0" providerId="AD"/>
  <p188:author id="{6FE3983F-353B-44DF-ABFA-1EFF6ACBE0BC}" name="Mari Burton" initials="MB" userId="S::MARI.BURTON@neu.org.uk::9d559190-05f0-4739-8c09-8841ba0c2c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9" autoAdjust="0"/>
    <p:restoredTop sz="93842" autoAdjust="0"/>
  </p:normalViewPr>
  <p:slideViewPr>
    <p:cSldViewPr>
      <p:cViewPr varScale="1">
        <p:scale>
          <a:sx n="62" d="100"/>
          <a:sy n="62" d="100"/>
        </p:scale>
        <p:origin x="7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Everyone’s safety first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Regulate your own emotions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Call/send someone for help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Use high probability instructions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Let’s do this instead …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Leave apologies until later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B7D1C3-1EED-45ED-A461-B449FC9C481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BD3007-94D1-4E75-9E3D-090436A8D944}">
      <dgm:prSet phldrT="[Text]"/>
      <dgm:spPr/>
      <dgm:t>
        <a:bodyPr/>
        <a:lstStyle/>
        <a:p>
          <a:r>
            <a:rPr lang="en-GB" dirty="0"/>
            <a:t>Instead of:</a:t>
          </a:r>
        </a:p>
        <a:p>
          <a:r>
            <a:rPr lang="en-GB" dirty="0"/>
            <a:t>‘Calm down!’</a:t>
          </a:r>
        </a:p>
      </dgm:t>
    </dgm:pt>
    <dgm:pt modelId="{C55ED855-B515-49E9-B74D-6F69DD1FB249}" type="parTrans" cxnId="{8908B5DA-8B74-40EB-8B48-5DD932E11E88}">
      <dgm:prSet/>
      <dgm:spPr/>
      <dgm:t>
        <a:bodyPr/>
        <a:lstStyle/>
        <a:p>
          <a:endParaRPr lang="en-GB"/>
        </a:p>
      </dgm:t>
    </dgm:pt>
    <dgm:pt modelId="{6D9EE1BC-7966-4860-BF15-101F5FA70CB9}" type="sibTrans" cxnId="{8908B5DA-8B74-40EB-8B48-5DD932E11E88}">
      <dgm:prSet/>
      <dgm:spPr/>
      <dgm:t>
        <a:bodyPr/>
        <a:lstStyle/>
        <a:p>
          <a:endParaRPr lang="en-GB"/>
        </a:p>
      </dgm:t>
    </dgm:pt>
    <dgm:pt modelId="{72552BE1-D048-4FC5-B729-129DB7B3BE77}">
      <dgm:prSet phldrT="[Text]"/>
      <dgm:spPr/>
      <dgm:t>
        <a:bodyPr/>
        <a:lstStyle/>
        <a:p>
          <a:r>
            <a:rPr lang="en-GB" dirty="0"/>
            <a:t>‘I can see that you’re feeling upset’</a:t>
          </a:r>
        </a:p>
      </dgm:t>
    </dgm:pt>
    <dgm:pt modelId="{93C679D6-7D0F-4A85-B87D-EF48B4B81833}" type="parTrans" cxnId="{57BE13DF-6B86-4905-882A-4E0FB2BB8E92}">
      <dgm:prSet/>
      <dgm:spPr/>
      <dgm:t>
        <a:bodyPr/>
        <a:lstStyle/>
        <a:p>
          <a:endParaRPr lang="en-GB"/>
        </a:p>
      </dgm:t>
    </dgm:pt>
    <dgm:pt modelId="{87508B02-2A55-4892-9CF9-9A18F96A6559}" type="sibTrans" cxnId="{57BE13DF-6B86-4905-882A-4E0FB2BB8E92}">
      <dgm:prSet/>
      <dgm:spPr/>
      <dgm:t>
        <a:bodyPr/>
        <a:lstStyle/>
        <a:p>
          <a:endParaRPr lang="en-GB"/>
        </a:p>
      </dgm:t>
    </dgm:pt>
    <dgm:pt modelId="{CBAF913A-1BF3-4884-8F21-57FB34DBD343}">
      <dgm:prSet phldrT="[Text]"/>
      <dgm:spPr/>
      <dgm:t>
        <a:bodyPr/>
        <a:lstStyle/>
        <a:p>
          <a:r>
            <a:rPr lang="en-GB" dirty="0"/>
            <a:t>‘That must feel very hard for you’</a:t>
          </a:r>
        </a:p>
      </dgm:t>
    </dgm:pt>
    <dgm:pt modelId="{8AA66D5C-86E2-49D6-B9AA-15DF27387A9B}" type="parTrans" cxnId="{2F0D54D5-3B95-40FE-8E36-B61B7100583B}">
      <dgm:prSet/>
      <dgm:spPr/>
      <dgm:t>
        <a:bodyPr/>
        <a:lstStyle/>
        <a:p>
          <a:endParaRPr lang="en-GB"/>
        </a:p>
      </dgm:t>
    </dgm:pt>
    <dgm:pt modelId="{8336C2E8-6609-4D24-82DC-30FFDF545F86}" type="sibTrans" cxnId="{2F0D54D5-3B95-40FE-8E36-B61B7100583B}">
      <dgm:prSet/>
      <dgm:spPr/>
      <dgm:t>
        <a:bodyPr/>
        <a:lstStyle/>
        <a:p>
          <a:endParaRPr lang="en-GB"/>
        </a:p>
      </dgm:t>
    </dgm:pt>
    <dgm:pt modelId="{F544C9A7-AD2E-4CE1-B0F2-C57E837BDD43}">
      <dgm:prSet phldrT="[Text]"/>
      <dgm:spPr/>
      <dgm:t>
        <a:bodyPr/>
        <a:lstStyle/>
        <a:p>
          <a:r>
            <a:rPr lang="en-GB" dirty="0"/>
            <a:t>Instead of: ‘Come with me now!’</a:t>
          </a:r>
        </a:p>
      </dgm:t>
    </dgm:pt>
    <dgm:pt modelId="{52B08661-F908-4A67-8E50-1B0C9B1A9A07}" type="parTrans" cxnId="{C082D047-1480-49AE-9E83-F5EF586A0EAE}">
      <dgm:prSet/>
      <dgm:spPr/>
      <dgm:t>
        <a:bodyPr/>
        <a:lstStyle/>
        <a:p>
          <a:endParaRPr lang="en-GB"/>
        </a:p>
      </dgm:t>
    </dgm:pt>
    <dgm:pt modelId="{56F4EBEB-B452-40BC-AB84-2F66D3FCCC90}" type="sibTrans" cxnId="{C082D047-1480-49AE-9E83-F5EF586A0EAE}">
      <dgm:prSet/>
      <dgm:spPr/>
      <dgm:t>
        <a:bodyPr/>
        <a:lstStyle/>
        <a:p>
          <a:endParaRPr lang="en-GB"/>
        </a:p>
      </dgm:t>
    </dgm:pt>
    <dgm:pt modelId="{482A5A6F-66C3-4B28-86E3-8713934BF1EF}">
      <dgm:prSet phldrT="[Text]"/>
      <dgm:spPr/>
      <dgm:t>
        <a:bodyPr/>
        <a:lstStyle/>
        <a:p>
          <a:r>
            <a:rPr lang="en-GB" dirty="0"/>
            <a:t>‘Could we have a quick word in private?’</a:t>
          </a:r>
        </a:p>
      </dgm:t>
    </dgm:pt>
    <dgm:pt modelId="{BD23E0D7-7A50-456C-9C51-EBA91771177D}" type="parTrans" cxnId="{BF26F59F-946B-4F79-B381-60B4D1DF9EFE}">
      <dgm:prSet/>
      <dgm:spPr/>
      <dgm:t>
        <a:bodyPr/>
        <a:lstStyle/>
        <a:p>
          <a:endParaRPr lang="en-GB"/>
        </a:p>
      </dgm:t>
    </dgm:pt>
    <dgm:pt modelId="{DDF2A778-D7CB-4EB7-A3E1-8C7BE806D0B8}" type="sibTrans" cxnId="{BF26F59F-946B-4F79-B381-60B4D1DF9EFE}">
      <dgm:prSet/>
      <dgm:spPr/>
      <dgm:t>
        <a:bodyPr/>
        <a:lstStyle/>
        <a:p>
          <a:endParaRPr lang="en-GB"/>
        </a:p>
      </dgm:t>
    </dgm:pt>
    <dgm:pt modelId="{17766F2A-56A7-4C3C-89E8-3DBF8A0A2282}">
      <dgm:prSet phldrT="[Text]"/>
      <dgm:spPr/>
      <dgm:t>
        <a:bodyPr/>
        <a:lstStyle/>
        <a:p>
          <a:r>
            <a:rPr lang="en-GB" dirty="0"/>
            <a:t>Can we step outside to try and sort this out?’</a:t>
          </a:r>
        </a:p>
      </dgm:t>
    </dgm:pt>
    <dgm:pt modelId="{4406BE38-23AA-46E2-95C6-69678E0DF740}" type="parTrans" cxnId="{7293611A-947D-4E7D-AAA2-374F0D2F5C5D}">
      <dgm:prSet/>
      <dgm:spPr/>
      <dgm:t>
        <a:bodyPr/>
        <a:lstStyle/>
        <a:p>
          <a:endParaRPr lang="en-GB"/>
        </a:p>
      </dgm:t>
    </dgm:pt>
    <dgm:pt modelId="{C9B7E87E-FCE4-437C-BB1A-56A6777D7F71}" type="sibTrans" cxnId="{7293611A-947D-4E7D-AAA2-374F0D2F5C5D}">
      <dgm:prSet/>
      <dgm:spPr/>
      <dgm:t>
        <a:bodyPr/>
        <a:lstStyle/>
        <a:p>
          <a:endParaRPr lang="en-GB"/>
        </a:p>
      </dgm:t>
    </dgm:pt>
    <dgm:pt modelId="{B1CB9B38-6F7B-4EA1-832C-6ED1F8CF8D3C}" type="pres">
      <dgm:prSet presAssocID="{47B7D1C3-1EED-45ED-A461-B449FC9C4812}" presName="Name0" presStyleCnt="0">
        <dgm:presLayoutVars>
          <dgm:dir/>
          <dgm:animLvl val="lvl"/>
          <dgm:resizeHandles/>
        </dgm:presLayoutVars>
      </dgm:prSet>
      <dgm:spPr/>
    </dgm:pt>
    <dgm:pt modelId="{84CFB86F-57B7-40FA-AC81-8B0EC3C2284E}" type="pres">
      <dgm:prSet presAssocID="{E5BD3007-94D1-4E75-9E3D-090436A8D944}" presName="linNode" presStyleCnt="0"/>
      <dgm:spPr/>
    </dgm:pt>
    <dgm:pt modelId="{C6F888C7-6D49-4B43-963C-EB445C56AC94}" type="pres">
      <dgm:prSet presAssocID="{E5BD3007-94D1-4E75-9E3D-090436A8D944}" presName="parentShp" presStyleLbl="node1" presStyleIdx="0" presStyleCnt="2">
        <dgm:presLayoutVars>
          <dgm:bulletEnabled val="1"/>
        </dgm:presLayoutVars>
      </dgm:prSet>
      <dgm:spPr/>
    </dgm:pt>
    <dgm:pt modelId="{EB7030F3-C8B5-4708-BA55-ED499A28CF07}" type="pres">
      <dgm:prSet presAssocID="{E5BD3007-94D1-4E75-9E3D-090436A8D944}" presName="childShp" presStyleLbl="bgAccFollowNode1" presStyleIdx="0" presStyleCnt="2">
        <dgm:presLayoutVars>
          <dgm:bulletEnabled val="1"/>
        </dgm:presLayoutVars>
      </dgm:prSet>
      <dgm:spPr/>
    </dgm:pt>
    <dgm:pt modelId="{87E3CBC2-6AA8-4AC1-917E-B9319E7E1991}" type="pres">
      <dgm:prSet presAssocID="{6D9EE1BC-7966-4860-BF15-101F5FA70CB9}" presName="spacing" presStyleCnt="0"/>
      <dgm:spPr/>
    </dgm:pt>
    <dgm:pt modelId="{5AEE260C-809E-4C42-A9D3-BADA4342A6DA}" type="pres">
      <dgm:prSet presAssocID="{F544C9A7-AD2E-4CE1-B0F2-C57E837BDD43}" presName="linNode" presStyleCnt="0"/>
      <dgm:spPr/>
    </dgm:pt>
    <dgm:pt modelId="{732C02D5-82FC-464B-AD5F-54C36026E362}" type="pres">
      <dgm:prSet presAssocID="{F544C9A7-AD2E-4CE1-B0F2-C57E837BDD43}" presName="parentShp" presStyleLbl="node1" presStyleIdx="1" presStyleCnt="2">
        <dgm:presLayoutVars>
          <dgm:bulletEnabled val="1"/>
        </dgm:presLayoutVars>
      </dgm:prSet>
      <dgm:spPr/>
    </dgm:pt>
    <dgm:pt modelId="{D881ED8C-7F95-4496-882E-8D2D16559EC4}" type="pres">
      <dgm:prSet presAssocID="{F544C9A7-AD2E-4CE1-B0F2-C57E837BDD4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293611A-947D-4E7D-AAA2-374F0D2F5C5D}" srcId="{F544C9A7-AD2E-4CE1-B0F2-C57E837BDD43}" destId="{17766F2A-56A7-4C3C-89E8-3DBF8A0A2282}" srcOrd="1" destOrd="0" parTransId="{4406BE38-23AA-46E2-95C6-69678E0DF740}" sibTransId="{C9B7E87E-FCE4-437C-BB1A-56A6777D7F71}"/>
    <dgm:cxn modelId="{4FA02C5B-53E6-44DF-8038-26E3708F480E}" type="presOf" srcId="{E5BD3007-94D1-4E75-9E3D-090436A8D944}" destId="{C6F888C7-6D49-4B43-963C-EB445C56AC94}" srcOrd="0" destOrd="0" presId="urn:microsoft.com/office/officeart/2005/8/layout/vList6"/>
    <dgm:cxn modelId="{C082D047-1480-49AE-9E83-F5EF586A0EAE}" srcId="{47B7D1C3-1EED-45ED-A461-B449FC9C4812}" destId="{F544C9A7-AD2E-4CE1-B0F2-C57E837BDD43}" srcOrd="1" destOrd="0" parTransId="{52B08661-F908-4A67-8E50-1B0C9B1A9A07}" sibTransId="{56F4EBEB-B452-40BC-AB84-2F66D3FCCC90}"/>
    <dgm:cxn modelId="{E277CA6D-FEB1-46D0-9912-B67BEBD9D4CD}" type="presOf" srcId="{CBAF913A-1BF3-4884-8F21-57FB34DBD343}" destId="{EB7030F3-C8B5-4708-BA55-ED499A28CF07}" srcOrd="0" destOrd="1" presId="urn:microsoft.com/office/officeart/2005/8/layout/vList6"/>
    <dgm:cxn modelId="{04E2A25A-E078-44D9-B14D-9730A2493F76}" type="presOf" srcId="{482A5A6F-66C3-4B28-86E3-8713934BF1EF}" destId="{D881ED8C-7F95-4496-882E-8D2D16559EC4}" srcOrd="0" destOrd="0" presId="urn:microsoft.com/office/officeart/2005/8/layout/vList6"/>
    <dgm:cxn modelId="{BF26F59F-946B-4F79-B381-60B4D1DF9EFE}" srcId="{F544C9A7-AD2E-4CE1-B0F2-C57E837BDD43}" destId="{482A5A6F-66C3-4B28-86E3-8713934BF1EF}" srcOrd="0" destOrd="0" parTransId="{BD23E0D7-7A50-456C-9C51-EBA91771177D}" sibTransId="{DDF2A778-D7CB-4EB7-A3E1-8C7BE806D0B8}"/>
    <dgm:cxn modelId="{904901AC-3F14-4729-9981-635581FB774A}" type="presOf" srcId="{17766F2A-56A7-4C3C-89E8-3DBF8A0A2282}" destId="{D881ED8C-7F95-4496-882E-8D2D16559EC4}" srcOrd="0" destOrd="1" presId="urn:microsoft.com/office/officeart/2005/8/layout/vList6"/>
    <dgm:cxn modelId="{ADA937AD-F1D3-4C8A-B869-2583CC968C79}" type="presOf" srcId="{F544C9A7-AD2E-4CE1-B0F2-C57E837BDD43}" destId="{732C02D5-82FC-464B-AD5F-54C36026E362}" srcOrd="0" destOrd="0" presId="urn:microsoft.com/office/officeart/2005/8/layout/vList6"/>
    <dgm:cxn modelId="{0D6D4DBC-47A5-430F-921C-5D46A354ECC2}" type="presOf" srcId="{47B7D1C3-1EED-45ED-A461-B449FC9C4812}" destId="{B1CB9B38-6F7B-4EA1-832C-6ED1F8CF8D3C}" srcOrd="0" destOrd="0" presId="urn:microsoft.com/office/officeart/2005/8/layout/vList6"/>
    <dgm:cxn modelId="{2F0D54D5-3B95-40FE-8E36-B61B7100583B}" srcId="{E5BD3007-94D1-4E75-9E3D-090436A8D944}" destId="{CBAF913A-1BF3-4884-8F21-57FB34DBD343}" srcOrd="1" destOrd="0" parTransId="{8AA66D5C-86E2-49D6-B9AA-15DF27387A9B}" sibTransId="{8336C2E8-6609-4D24-82DC-30FFDF545F86}"/>
    <dgm:cxn modelId="{8908B5DA-8B74-40EB-8B48-5DD932E11E88}" srcId="{47B7D1C3-1EED-45ED-A461-B449FC9C4812}" destId="{E5BD3007-94D1-4E75-9E3D-090436A8D944}" srcOrd="0" destOrd="0" parTransId="{C55ED855-B515-49E9-B74D-6F69DD1FB249}" sibTransId="{6D9EE1BC-7966-4860-BF15-101F5FA70CB9}"/>
    <dgm:cxn modelId="{57BE13DF-6B86-4905-882A-4E0FB2BB8E92}" srcId="{E5BD3007-94D1-4E75-9E3D-090436A8D944}" destId="{72552BE1-D048-4FC5-B729-129DB7B3BE77}" srcOrd="0" destOrd="0" parTransId="{93C679D6-7D0F-4A85-B87D-EF48B4B81833}" sibTransId="{87508B02-2A55-4892-9CF9-9A18F96A6559}"/>
    <dgm:cxn modelId="{547D98E9-7042-42DB-9368-6A3E94A655F0}" type="presOf" srcId="{72552BE1-D048-4FC5-B729-129DB7B3BE77}" destId="{EB7030F3-C8B5-4708-BA55-ED499A28CF07}" srcOrd="0" destOrd="0" presId="urn:microsoft.com/office/officeart/2005/8/layout/vList6"/>
    <dgm:cxn modelId="{D6C71B93-C94B-4984-BAA8-59FB9FBD22DA}" type="presParOf" srcId="{B1CB9B38-6F7B-4EA1-832C-6ED1F8CF8D3C}" destId="{84CFB86F-57B7-40FA-AC81-8B0EC3C2284E}" srcOrd="0" destOrd="0" presId="urn:microsoft.com/office/officeart/2005/8/layout/vList6"/>
    <dgm:cxn modelId="{F1F40043-3164-405C-B9EB-460E5D333BCA}" type="presParOf" srcId="{84CFB86F-57B7-40FA-AC81-8B0EC3C2284E}" destId="{C6F888C7-6D49-4B43-963C-EB445C56AC94}" srcOrd="0" destOrd="0" presId="urn:microsoft.com/office/officeart/2005/8/layout/vList6"/>
    <dgm:cxn modelId="{27D27630-FACD-4205-A449-15AECC97BB0B}" type="presParOf" srcId="{84CFB86F-57B7-40FA-AC81-8B0EC3C2284E}" destId="{EB7030F3-C8B5-4708-BA55-ED499A28CF07}" srcOrd="1" destOrd="0" presId="urn:microsoft.com/office/officeart/2005/8/layout/vList6"/>
    <dgm:cxn modelId="{F36C088D-1B79-4ABE-951E-842437855469}" type="presParOf" srcId="{B1CB9B38-6F7B-4EA1-832C-6ED1F8CF8D3C}" destId="{87E3CBC2-6AA8-4AC1-917E-B9319E7E1991}" srcOrd="1" destOrd="0" presId="urn:microsoft.com/office/officeart/2005/8/layout/vList6"/>
    <dgm:cxn modelId="{9B68EC94-C5B4-4465-85F1-83DAF3D25E6B}" type="presParOf" srcId="{B1CB9B38-6F7B-4EA1-832C-6ED1F8CF8D3C}" destId="{5AEE260C-809E-4C42-A9D3-BADA4342A6DA}" srcOrd="2" destOrd="0" presId="urn:microsoft.com/office/officeart/2005/8/layout/vList6"/>
    <dgm:cxn modelId="{CA1E8DAC-0164-4798-B9F5-9CFA5A589276}" type="presParOf" srcId="{5AEE260C-809E-4C42-A9D3-BADA4342A6DA}" destId="{732C02D5-82FC-464B-AD5F-54C36026E362}" srcOrd="0" destOrd="0" presId="urn:microsoft.com/office/officeart/2005/8/layout/vList6"/>
    <dgm:cxn modelId="{20ED69E7-CA2C-49B2-B2EB-B8FF05D73231}" type="presParOf" srcId="{5AEE260C-809E-4C42-A9D3-BADA4342A6DA}" destId="{D881ED8C-7F95-4496-882E-8D2D16559E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Respect personal space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Model calm – voice and body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Change the setting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Identify their emotional state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Listen, don’t judge or solve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Acknowledge emotions as valid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Minimise tone and inflections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Lower the volume and pitch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Speak slower than normal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Don’t force eye contact, go ear to ear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Relaxed stance, off to one side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Slow movements, breathe! 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Don’t get deflected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Ignore the challenge not the person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Redirect to the original issue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Set limits: ‘it’s not okay when’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Names, names, names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Pause and breathe – it’s okay to stop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Clarify what you need – give a choice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Identify replacement behaviour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Allow take up time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26179D-BB67-44A7-BE94-FA9EF4E4D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EBA341-8850-4A48-9F7D-9C6BAAEF1C02}">
      <dgm:prSet phldrT="[Text]"/>
      <dgm:spPr/>
      <dgm:t>
        <a:bodyPr/>
        <a:lstStyle/>
        <a:p>
          <a:r>
            <a:rPr lang="en-GB" dirty="0"/>
            <a:t>Use diffusers …</a:t>
          </a:r>
        </a:p>
      </dgm:t>
    </dgm:pt>
    <dgm:pt modelId="{6C5006BE-84CB-44A7-9E03-E5F4D09D331E}" type="parTrans" cxnId="{B6A8EF44-65E9-472D-A6D6-5746200267D2}">
      <dgm:prSet/>
      <dgm:spPr/>
      <dgm:t>
        <a:bodyPr/>
        <a:lstStyle/>
        <a:p>
          <a:endParaRPr lang="en-GB"/>
        </a:p>
      </dgm:t>
    </dgm:pt>
    <dgm:pt modelId="{521DECE9-0128-4E25-A88E-73416B9FB7ED}" type="sibTrans" cxnId="{B6A8EF44-65E9-472D-A6D6-5746200267D2}">
      <dgm:prSet/>
      <dgm:spPr/>
      <dgm:t>
        <a:bodyPr/>
        <a:lstStyle/>
        <a:p>
          <a:endParaRPr lang="en-GB"/>
        </a:p>
      </dgm:t>
    </dgm:pt>
    <dgm:pt modelId="{360C7131-9B64-4B1A-9705-737565A3E536}">
      <dgm:prSet phldrT="[Text]"/>
      <dgm:spPr/>
      <dgm:t>
        <a:bodyPr/>
        <a:lstStyle/>
        <a:p>
          <a:r>
            <a:rPr lang="en-GB" dirty="0"/>
            <a:t>‘Noted’</a:t>
          </a:r>
        </a:p>
        <a:p>
          <a:r>
            <a:rPr lang="en-GB" dirty="0"/>
            <a:t>‘I hear you’</a:t>
          </a:r>
        </a:p>
      </dgm:t>
    </dgm:pt>
    <dgm:pt modelId="{552D23F6-1DD5-4C0F-88AF-07BE2DA916E2}" type="parTrans" cxnId="{1EACBE48-106F-4511-BD25-F3BE31CB445C}">
      <dgm:prSet/>
      <dgm:spPr/>
      <dgm:t>
        <a:bodyPr/>
        <a:lstStyle/>
        <a:p>
          <a:endParaRPr lang="en-GB"/>
        </a:p>
      </dgm:t>
    </dgm:pt>
    <dgm:pt modelId="{6587574C-43ED-4AAB-A704-BD58185F6740}" type="sibTrans" cxnId="{1EACBE48-106F-4511-BD25-F3BE31CB445C}">
      <dgm:prSet/>
      <dgm:spPr/>
      <dgm:t>
        <a:bodyPr/>
        <a:lstStyle/>
        <a:p>
          <a:endParaRPr lang="en-GB"/>
        </a:p>
      </dgm:t>
    </dgm:pt>
    <dgm:pt modelId="{69FE9D80-4D5A-4C35-ABEB-F96BC9258224}">
      <dgm:prSet phldrT="[Text]"/>
      <dgm:spPr/>
      <dgm:t>
        <a:bodyPr/>
        <a:lstStyle/>
        <a:p>
          <a:r>
            <a:rPr lang="en-GB" dirty="0"/>
            <a:t>‘Fair point’</a:t>
          </a:r>
        </a:p>
        <a:p>
          <a:r>
            <a:rPr lang="en-GB" dirty="0"/>
            <a:t>‘I’m listening’</a:t>
          </a:r>
        </a:p>
      </dgm:t>
    </dgm:pt>
    <dgm:pt modelId="{00763C49-4445-4985-963C-DE4A37E91671}" type="parTrans" cxnId="{8CF1D1BD-EB26-4879-B42A-F6A92051129D}">
      <dgm:prSet/>
      <dgm:spPr/>
      <dgm:t>
        <a:bodyPr/>
        <a:lstStyle/>
        <a:p>
          <a:endParaRPr lang="en-GB"/>
        </a:p>
      </dgm:t>
    </dgm:pt>
    <dgm:pt modelId="{397B8C5C-52FA-4085-9518-21F346777A4D}" type="sibTrans" cxnId="{8CF1D1BD-EB26-4879-B42A-F6A92051129D}">
      <dgm:prSet/>
      <dgm:spPr/>
      <dgm:t>
        <a:bodyPr/>
        <a:lstStyle/>
        <a:p>
          <a:endParaRPr lang="en-GB"/>
        </a:p>
      </dgm:t>
    </dgm:pt>
    <dgm:pt modelId="{AA1B59BD-1DF2-48BD-B00A-D2B1248DE30D}" type="pres">
      <dgm:prSet presAssocID="{6A26179D-BB67-44A7-BE94-FA9EF4E4DBDC}" presName="Name0" presStyleCnt="0">
        <dgm:presLayoutVars>
          <dgm:dir/>
          <dgm:resizeHandles val="exact"/>
        </dgm:presLayoutVars>
      </dgm:prSet>
      <dgm:spPr/>
    </dgm:pt>
    <dgm:pt modelId="{71649C44-9BBB-4BCE-AD2A-FA6A6DEE66D2}" type="pres">
      <dgm:prSet presAssocID="{87EBA341-8850-4A48-9F7D-9C6BAAEF1C02}" presName="node" presStyleLbl="node1" presStyleIdx="0" presStyleCnt="3">
        <dgm:presLayoutVars>
          <dgm:bulletEnabled val="1"/>
        </dgm:presLayoutVars>
      </dgm:prSet>
      <dgm:spPr/>
    </dgm:pt>
    <dgm:pt modelId="{8FEE8939-1B27-4E1F-ADF0-C78D1EAD5A87}" type="pres">
      <dgm:prSet presAssocID="{521DECE9-0128-4E25-A88E-73416B9FB7ED}" presName="sibTrans" presStyleLbl="sibTrans2D1" presStyleIdx="0" presStyleCnt="2"/>
      <dgm:spPr/>
    </dgm:pt>
    <dgm:pt modelId="{49C0D014-838B-411B-A3E1-4A65536C4A40}" type="pres">
      <dgm:prSet presAssocID="{521DECE9-0128-4E25-A88E-73416B9FB7ED}" presName="connectorText" presStyleLbl="sibTrans2D1" presStyleIdx="0" presStyleCnt="2"/>
      <dgm:spPr/>
    </dgm:pt>
    <dgm:pt modelId="{F27E1896-48FE-4904-A83E-13401AFE1AF8}" type="pres">
      <dgm:prSet presAssocID="{360C7131-9B64-4B1A-9705-737565A3E536}" presName="node" presStyleLbl="node1" presStyleIdx="1" presStyleCnt="3">
        <dgm:presLayoutVars>
          <dgm:bulletEnabled val="1"/>
        </dgm:presLayoutVars>
      </dgm:prSet>
      <dgm:spPr/>
    </dgm:pt>
    <dgm:pt modelId="{0320F4B5-E12E-46D6-9016-27A32E541CDE}" type="pres">
      <dgm:prSet presAssocID="{6587574C-43ED-4AAB-A704-BD58185F6740}" presName="sibTrans" presStyleLbl="sibTrans2D1" presStyleIdx="1" presStyleCnt="2"/>
      <dgm:spPr/>
    </dgm:pt>
    <dgm:pt modelId="{86A0905E-0763-4FBF-A4D5-12BECDC0DC50}" type="pres">
      <dgm:prSet presAssocID="{6587574C-43ED-4AAB-A704-BD58185F6740}" presName="connectorText" presStyleLbl="sibTrans2D1" presStyleIdx="1" presStyleCnt="2"/>
      <dgm:spPr/>
    </dgm:pt>
    <dgm:pt modelId="{339D6FAF-98BC-4D2A-94A3-AAE7B1077145}" type="pres">
      <dgm:prSet presAssocID="{69FE9D80-4D5A-4C35-ABEB-F96BC9258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89605-7589-4B10-93AF-5B886F1B8C09}" type="presOf" srcId="{521DECE9-0128-4E25-A88E-73416B9FB7ED}" destId="{49C0D014-838B-411B-A3E1-4A65536C4A40}" srcOrd="1" destOrd="0" presId="urn:microsoft.com/office/officeart/2005/8/layout/process1"/>
    <dgm:cxn modelId="{90BCE40A-D916-498B-B99E-F2AE85BBB0B3}" type="presOf" srcId="{6587574C-43ED-4AAB-A704-BD58185F6740}" destId="{86A0905E-0763-4FBF-A4D5-12BECDC0DC50}" srcOrd="1" destOrd="0" presId="urn:microsoft.com/office/officeart/2005/8/layout/process1"/>
    <dgm:cxn modelId="{09577E1F-0C55-471D-9C64-11DF4F01D7FE}" type="presOf" srcId="{6A26179D-BB67-44A7-BE94-FA9EF4E4DBDC}" destId="{AA1B59BD-1DF2-48BD-B00A-D2B1248DE30D}" srcOrd="0" destOrd="0" presId="urn:microsoft.com/office/officeart/2005/8/layout/process1"/>
    <dgm:cxn modelId="{B6A8EF44-65E9-472D-A6D6-5746200267D2}" srcId="{6A26179D-BB67-44A7-BE94-FA9EF4E4DBDC}" destId="{87EBA341-8850-4A48-9F7D-9C6BAAEF1C02}" srcOrd="0" destOrd="0" parTransId="{6C5006BE-84CB-44A7-9E03-E5F4D09D331E}" sibTransId="{521DECE9-0128-4E25-A88E-73416B9FB7ED}"/>
    <dgm:cxn modelId="{1EACBE48-106F-4511-BD25-F3BE31CB445C}" srcId="{6A26179D-BB67-44A7-BE94-FA9EF4E4DBDC}" destId="{360C7131-9B64-4B1A-9705-737565A3E536}" srcOrd="1" destOrd="0" parTransId="{552D23F6-1DD5-4C0F-88AF-07BE2DA916E2}" sibTransId="{6587574C-43ED-4AAB-A704-BD58185F6740}"/>
    <dgm:cxn modelId="{AC635549-27DE-44F6-9148-1E2C6F6DEB41}" type="presOf" srcId="{69FE9D80-4D5A-4C35-ABEB-F96BC9258224}" destId="{339D6FAF-98BC-4D2A-94A3-AAE7B1077145}" srcOrd="0" destOrd="0" presId="urn:microsoft.com/office/officeart/2005/8/layout/process1"/>
    <dgm:cxn modelId="{9AA08184-5CDC-4513-BA9A-AD3FDBD6593E}" type="presOf" srcId="{521DECE9-0128-4E25-A88E-73416B9FB7ED}" destId="{8FEE8939-1B27-4E1F-ADF0-C78D1EAD5A87}" srcOrd="0" destOrd="0" presId="urn:microsoft.com/office/officeart/2005/8/layout/process1"/>
    <dgm:cxn modelId="{255B1793-0CEF-4EDA-8DA1-CBC27300524C}" type="presOf" srcId="{87EBA341-8850-4A48-9F7D-9C6BAAEF1C02}" destId="{71649C44-9BBB-4BCE-AD2A-FA6A6DEE66D2}" srcOrd="0" destOrd="0" presId="urn:microsoft.com/office/officeart/2005/8/layout/process1"/>
    <dgm:cxn modelId="{E408C2A5-857C-4EC8-AA0D-AA335E8326AF}" type="presOf" srcId="{360C7131-9B64-4B1A-9705-737565A3E536}" destId="{F27E1896-48FE-4904-A83E-13401AFE1AF8}" srcOrd="0" destOrd="0" presId="urn:microsoft.com/office/officeart/2005/8/layout/process1"/>
    <dgm:cxn modelId="{8CF1D1BD-EB26-4879-B42A-F6A92051129D}" srcId="{6A26179D-BB67-44A7-BE94-FA9EF4E4DBDC}" destId="{69FE9D80-4D5A-4C35-ABEB-F96BC9258224}" srcOrd="2" destOrd="0" parTransId="{00763C49-4445-4985-963C-DE4A37E91671}" sibTransId="{397B8C5C-52FA-4085-9518-21F346777A4D}"/>
    <dgm:cxn modelId="{9617D9C2-7275-46F0-90A8-26B0C8804E8B}" type="presOf" srcId="{6587574C-43ED-4AAB-A704-BD58185F6740}" destId="{0320F4B5-E12E-46D6-9016-27A32E541CDE}" srcOrd="0" destOrd="0" presId="urn:microsoft.com/office/officeart/2005/8/layout/process1"/>
    <dgm:cxn modelId="{E7FDBDA4-1B5E-4F69-BB51-5CB0C49D7706}" type="presParOf" srcId="{AA1B59BD-1DF2-48BD-B00A-D2B1248DE30D}" destId="{71649C44-9BBB-4BCE-AD2A-FA6A6DEE66D2}" srcOrd="0" destOrd="0" presId="urn:microsoft.com/office/officeart/2005/8/layout/process1"/>
    <dgm:cxn modelId="{423DF31F-F4D9-4F1B-AF5C-55D6ABB957E7}" type="presParOf" srcId="{AA1B59BD-1DF2-48BD-B00A-D2B1248DE30D}" destId="{8FEE8939-1B27-4E1F-ADF0-C78D1EAD5A87}" srcOrd="1" destOrd="0" presId="urn:microsoft.com/office/officeart/2005/8/layout/process1"/>
    <dgm:cxn modelId="{918ECB37-EA18-476D-BD11-6A779DB1C66D}" type="presParOf" srcId="{8FEE8939-1B27-4E1F-ADF0-C78D1EAD5A87}" destId="{49C0D014-838B-411B-A3E1-4A65536C4A40}" srcOrd="0" destOrd="0" presId="urn:microsoft.com/office/officeart/2005/8/layout/process1"/>
    <dgm:cxn modelId="{49109D18-2AF8-407D-8A4F-A2C64DE79F0C}" type="presParOf" srcId="{AA1B59BD-1DF2-48BD-B00A-D2B1248DE30D}" destId="{F27E1896-48FE-4904-A83E-13401AFE1AF8}" srcOrd="2" destOrd="0" presId="urn:microsoft.com/office/officeart/2005/8/layout/process1"/>
    <dgm:cxn modelId="{E8E2A66E-ED5E-4A5C-86BE-F92570589066}" type="presParOf" srcId="{AA1B59BD-1DF2-48BD-B00A-D2B1248DE30D}" destId="{0320F4B5-E12E-46D6-9016-27A32E541CDE}" srcOrd="3" destOrd="0" presId="urn:microsoft.com/office/officeart/2005/8/layout/process1"/>
    <dgm:cxn modelId="{6F07B347-2BA3-4D61-A037-774E52DEF5D3}" type="presParOf" srcId="{0320F4B5-E12E-46D6-9016-27A32E541CDE}" destId="{86A0905E-0763-4FBF-A4D5-12BECDC0DC50}" srcOrd="0" destOrd="0" presId="urn:microsoft.com/office/officeart/2005/8/layout/process1"/>
    <dgm:cxn modelId="{E1A8B676-6E46-4223-849F-CE45EC73AE34}" type="presParOf" srcId="{AA1B59BD-1DF2-48BD-B00A-D2B1248DE30D}" destId="{339D6FAF-98BC-4D2A-94A3-AAE7B10771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Everyone’s safety first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Regulate your own emotions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Call/send someone for help</a:t>
          </a:r>
        </a:p>
      </dsp:txBody>
      <dsp:txXfrm>
        <a:off x="5656263" y="1413922"/>
        <a:ext cx="1934639" cy="11325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Use high probability instructions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Let’s do this instead …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Leave apologies until later</a:t>
          </a:r>
        </a:p>
      </dsp:txBody>
      <dsp:txXfrm>
        <a:off x="5656263" y="1413922"/>
        <a:ext cx="1934639" cy="11325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030F3-C8B5-4708-BA55-ED499A28CF07}">
      <dsp:nvSpPr>
        <dsp:cNvPr id="0" name=""/>
        <dsp:cNvSpPr/>
      </dsp:nvSpPr>
      <dsp:spPr>
        <a:xfrm>
          <a:off x="2256115" y="379"/>
          <a:ext cx="3384172" cy="1481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‘I can see that you’re feeling upset’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‘That must feel very hard for you’</a:t>
          </a:r>
        </a:p>
      </dsp:txBody>
      <dsp:txXfrm>
        <a:off x="2256115" y="185579"/>
        <a:ext cx="2828572" cy="1111200"/>
      </dsp:txXfrm>
    </dsp:sp>
    <dsp:sp modelId="{C6F888C7-6D49-4B43-963C-EB445C56AC94}">
      <dsp:nvSpPr>
        <dsp:cNvPr id="0" name=""/>
        <dsp:cNvSpPr/>
      </dsp:nvSpPr>
      <dsp:spPr>
        <a:xfrm>
          <a:off x="0" y="379"/>
          <a:ext cx="2256115" cy="148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Instead of: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‘Calm down!’</a:t>
          </a:r>
        </a:p>
      </dsp:txBody>
      <dsp:txXfrm>
        <a:off x="72326" y="72705"/>
        <a:ext cx="2111463" cy="1336948"/>
      </dsp:txXfrm>
    </dsp:sp>
    <dsp:sp modelId="{D881ED8C-7F95-4496-882E-8D2D16559EC4}">
      <dsp:nvSpPr>
        <dsp:cNvPr id="0" name=""/>
        <dsp:cNvSpPr/>
      </dsp:nvSpPr>
      <dsp:spPr>
        <a:xfrm>
          <a:off x="2256115" y="1630140"/>
          <a:ext cx="3384172" cy="1481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‘Could we have a quick word in private?’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Can we step outside to try and sort this out?’</a:t>
          </a:r>
        </a:p>
      </dsp:txBody>
      <dsp:txXfrm>
        <a:off x="2256115" y="1815340"/>
        <a:ext cx="2828572" cy="1111200"/>
      </dsp:txXfrm>
    </dsp:sp>
    <dsp:sp modelId="{732C02D5-82FC-464B-AD5F-54C36026E362}">
      <dsp:nvSpPr>
        <dsp:cNvPr id="0" name=""/>
        <dsp:cNvSpPr/>
      </dsp:nvSpPr>
      <dsp:spPr>
        <a:xfrm>
          <a:off x="0" y="1630140"/>
          <a:ext cx="2256115" cy="148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Instead of: ‘Come with me now!’</a:t>
          </a:r>
        </a:p>
      </dsp:txBody>
      <dsp:txXfrm>
        <a:off x="72326" y="1702466"/>
        <a:ext cx="2111463" cy="1336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Respect personal space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Model calm – voice and body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Change the setting</a:t>
          </a:r>
        </a:p>
      </dsp:txBody>
      <dsp:txXfrm>
        <a:off x="5656263" y="1413922"/>
        <a:ext cx="1934639" cy="1132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Identify their emotional state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Listen, don’t judge or solve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Acknowledge emotions as valid</a:t>
          </a:r>
        </a:p>
      </dsp:txBody>
      <dsp:txXfrm>
        <a:off x="5656263" y="1413922"/>
        <a:ext cx="1934639" cy="1132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Minimise tone and inflections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Lower the volume and pitch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Speak slower than normal</a:t>
          </a:r>
        </a:p>
      </dsp:txBody>
      <dsp:txXfrm>
        <a:off x="5656263" y="1413922"/>
        <a:ext cx="1934639" cy="1132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Don’t force eye contact, go ear to ear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Relaxed stance, off to one side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Slow movements, breathe! </a:t>
          </a:r>
        </a:p>
      </dsp:txBody>
      <dsp:txXfrm>
        <a:off x="5656263" y="1413922"/>
        <a:ext cx="1934639" cy="1132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Don’t get deflected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Ignore the challenge not the person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Redirect to the original issue</a:t>
          </a:r>
        </a:p>
      </dsp:txBody>
      <dsp:txXfrm>
        <a:off x="5656263" y="1413922"/>
        <a:ext cx="1934639" cy="1132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Set limits: ‘it’s not okay when’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Names, names, names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Pause and breathe – it’s okay to stop</a:t>
          </a:r>
        </a:p>
      </dsp:txBody>
      <dsp:txXfrm>
        <a:off x="5656263" y="1413922"/>
        <a:ext cx="1934639" cy="11325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Clarify what you need – give a choice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Identify replacement behaviour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Allow take up time</a:t>
          </a:r>
        </a:p>
      </dsp:txBody>
      <dsp:txXfrm>
        <a:off x="5656263" y="1413922"/>
        <a:ext cx="1934639" cy="1132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9C44-9BBB-4BCE-AD2A-FA6A6DEE66D2}">
      <dsp:nvSpPr>
        <dsp:cNvPr id="0" name=""/>
        <dsp:cNvSpPr/>
      </dsp:nvSpPr>
      <dsp:spPr>
        <a:xfrm>
          <a:off x="6708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Use diffusers …</a:t>
          </a:r>
        </a:p>
      </dsp:txBody>
      <dsp:txXfrm>
        <a:off x="41945" y="1413922"/>
        <a:ext cx="1934639" cy="1132594"/>
      </dsp:txXfrm>
    </dsp:sp>
    <dsp:sp modelId="{8FEE8939-1B27-4E1F-ADF0-C78D1EAD5A87}">
      <dsp:nvSpPr>
        <dsp:cNvPr id="0" name=""/>
        <dsp:cNvSpPr/>
      </dsp:nvSpPr>
      <dsp:spPr>
        <a:xfrm>
          <a:off x="2212333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212333" y="1831039"/>
        <a:ext cx="297559" cy="298360"/>
      </dsp:txXfrm>
    </dsp:sp>
    <dsp:sp modelId="{F27E1896-48FE-4904-A83E-13401AFE1AF8}">
      <dsp:nvSpPr>
        <dsp:cNvPr id="0" name=""/>
        <dsp:cNvSpPr/>
      </dsp:nvSpPr>
      <dsp:spPr>
        <a:xfrm>
          <a:off x="2813867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‘Noted’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‘I hear you’</a:t>
          </a:r>
        </a:p>
      </dsp:txBody>
      <dsp:txXfrm>
        <a:off x="2849104" y="1413922"/>
        <a:ext cx="1934639" cy="1132594"/>
      </dsp:txXfrm>
    </dsp:sp>
    <dsp:sp modelId="{0320F4B5-E12E-46D6-9016-27A32E541CDE}">
      <dsp:nvSpPr>
        <dsp:cNvPr id="0" name=""/>
        <dsp:cNvSpPr/>
      </dsp:nvSpPr>
      <dsp:spPr>
        <a:xfrm>
          <a:off x="5019492" y="1731585"/>
          <a:ext cx="425084" cy="4972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019492" y="1831039"/>
        <a:ext cx="297559" cy="298360"/>
      </dsp:txXfrm>
    </dsp:sp>
    <dsp:sp modelId="{339D6FAF-98BC-4D2A-94A3-AAE7B1077145}">
      <dsp:nvSpPr>
        <dsp:cNvPr id="0" name=""/>
        <dsp:cNvSpPr/>
      </dsp:nvSpPr>
      <dsp:spPr>
        <a:xfrm>
          <a:off x="5621026" y="1378685"/>
          <a:ext cx="2005113" cy="12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‘Fair point’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‘I’m listening’</a:t>
          </a:r>
        </a:p>
      </dsp:txBody>
      <dsp:txXfrm>
        <a:off x="5656263" y="1413922"/>
        <a:ext cx="1934639" cy="113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EBA702-795A-429A-A4B6-E7D8E7ED8B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62B46D6-C889-4D1B-84C2-63B743F91D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4F90C24-B390-4D8D-BFC3-8753A6F831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3265B02-22B5-48E8-B314-AD1B817C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793154-639E-49B0-A9AA-591027748D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E227-7CE6-4B31-83A0-0B712FD3DC8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48006-DED1-4F4D-90A8-261E916E4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9EE3CD0-342D-4FB6-BD05-8666765AD7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15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7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0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6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54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2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7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0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7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1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F6BE-9F61-47DC-BC68-DE989F84050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87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4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452A-1D2C-4833-AB8F-14D6C35C86B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FF73-7A68-467C-8C39-5BE1E29A16E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06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01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7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4D2A4-5394-414F-82A0-2E8AA90560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8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25EFB-38C9-3BD5-C0FC-AA29E70A2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54884" cy="5112568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A8C7C3E0-16D8-4825-B290-B93CC5F35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966" y="2060848"/>
            <a:ext cx="850443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De-escalation</a:t>
            </a:r>
            <a:br>
              <a:rPr lang="en-GB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9B330-2F08-3FB1-ADCA-0EE6D7B0E603}"/>
              </a:ext>
            </a:extLst>
          </p:cNvPr>
          <p:cNvSpPr txBox="1"/>
          <p:nvPr/>
        </p:nvSpPr>
        <p:spPr>
          <a:xfrm>
            <a:off x="539552" y="57861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Strategies for Avoiding and Handling Confrontation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586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591893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Discussions with the Learner</a:t>
            </a:r>
          </a:p>
        </p:txBody>
      </p:sp>
    </p:spTree>
    <p:extLst>
      <p:ext uri="{BB962C8B-B14F-4D97-AF65-F5344CB8AC3E}">
        <p14:creationId xmlns:p14="http://schemas.microsoft.com/office/powerpoint/2010/main" val="186048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14071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Discussions with the Learner</a:t>
            </a:r>
          </a:p>
        </p:txBody>
      </p:sp>
    </p:spTree>
    <p:extLst>
      <p:ext uri="{BB962C8B-B14F-4D97-AF65-F5344CB8AC3E}">
        <p14:creationId xmlns:p14="http://schemas.microsoft.com/office/powerpoint/2010/main" val="401334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900584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Discussions with the Learner</a:t>
            </a:r>
          </a:p>
        </p:txBody>
      </p:sp>
    </p:spTree>
    <p:extLst>
      <p:ext uri="{BB962C8B-B14F-4D97-AF65-F5344CB8AC3E}">
        <p14:creationId xmlns:p14="http://schemas.microsoft.com/office/powerpoint/2010/main" val="112333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Consider Framing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80D9C7-8121-5F3F-F503-0F41C4075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08544"/>
              </p:ext>
            </p:extLst>
          </p:nvPr>
        </p:nvGraphicFramePr>
        <p:xfrm>
          <a:off x="1524000" y="2348880"/>
          <a:ext cx="564028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0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899592" y="105273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Finishing Points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dirty="0"/>
              <a:t>Think of a learner who for some reason ‘pushes your buttons’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i="1" dirty="0"/>
              <a:t>What is it about them that winds you up?</a:t>
            </a:r>
          </a:p>
          <a:p>
            <a:pPr algn="ctr"/>
            <a:r>
              <a:rPr lang="en-GB" sz="3600" i="1" dirty="0"/>
              <a:t>What could you try to help you feel differently about them?</a:t>
            </a:r>
          </a:p>
        </p:txBody>
      </p:sp>
    </p:spTree>
    <p:extLst>
      <p:ext uri="{BB962C8B-B14F-4D97-AF65-F5344CB8AC3E}">
        <p14:creationId xmlns:p14="http://schemas.microsoft.com/office/powerpoint/2010/main" val="154028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475656" y="1052736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Finishing Points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dirty="0"/>
              <a:t>Think of a time when you experienced confrontational attitudes from a learner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i="1" dirty="0"/>
              <a:t>What did you do well?</a:t>
            </a:r>
          </a:p>
          <a:p>
            <a:pPr algn="ctr"/>
            <a:r>
              <a:rPr lang="en-GB" sz="3600" i="1" dirty="0"/>
              <a:t>What </a:t>
            </a:r>
            <a:r>
              <a:rPr lang="en-GB" sz="3600" i="1"/>
              <a:t>could you have </a:t>
            </a:r>
            <a:r>
              <a:rPr lang="en-GB" sz="3600" i="1" dirty="0"/>
              <a:t>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279357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619672" y="1052736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Starting Points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dirty="0"/>
              <a:t>Think of a time when you experienced confrontational attitudes from a learner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i="1" dirty="0"/>
              <a:t>How did it feel for you?</a:t>
            </a:r>
          </a:p>
          <a:p>
            <a:pPr algn="ctr"/>
            <a:r>
              <a:rPr lang="en-GB" sz="3600" i="1" dirty="0"/>
              <a:t>How did it affect you afterwards?</a:t>
            </a:r>
          </a:p>
        </p:txBody>
      </p:sp>
    </p:spTree>
    <p:extLst>
      <p:ext uri="{BB962C8B-B14F-4D97-AF65-F5344CB8AC3E}">
        <p14:creationId xmlns:p14="http://schemas.microsoft.com/office/powerpoint/2010/main" val="327427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237950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2339752" y="10527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Starting Points</a:t>
            </a:r>
          </a:p>
        </p:txBody>
      </p:sp>
    </p:spTree>
    <p:extLst>
      <p:ext uri="{BB962C8B-B14F-4D97-AF65-F5344CB8AC3E}">
        <p14:creationId xmlns:p14="http://schemas.microsoft.com/office/powerpoint/2010/main" val="121310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360342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893912" y="105273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Lowering the Tension</a:t>
            </a:r>
          </a:p>
        </p:txBody>
      </p:sp>
    </p:spTree>
    <p:extLst>
      <p:ext uri="{BB962C8B-B14F-4D97-AF65-F5344CB8AC3E}">
        <p14:creationId xmlns:p14="http://schemas.microsoft.com/office/powerpoint/2010/main" val="96528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328342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Acknowledging the Learner</a:t>
            </a:r>
          </a:p>
        </p:txBody>
      </p:sp>
    </p:spTree>
    <p:extLst>
      <p:ext uri="{BB962C8B-B14F-4D97-AF65-F5344CB8AC3E}">
        <p14:creationId xmlns:p14="http://schemas.microsoft.com/office/powerpoint/2010/main" val="41802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934322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971600" y="10527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Voice Usage for De-escalation</a:t>
            </a:r>
          </a:p>
        </p:txBody>
      </p:sp>
    </p:spTree>
    <p:extLst>
      <p:ext uri="{BB962C8B-B14F-4D97-AF65-F5344CB8AC3E}">
        <p14:creationId xmlns:p14="http://schemas.microsoft.com/office/powerpoint/2010/main" val="369486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894837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971600" y="105273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Body Language for De-escalation</a:t>
            </a:r>
          </a:p>
        </p:txBody>
      </p:sp>
    </p:spTree>
    <p:extLst>
      <p:ext uri="{BB962C8B-B14F-4D97-AF65-F5344CB8AC3E}">
        <p14:creationId xmlns:p14="http://schemas.microsoft.com/office/powerpoint/2010/main" val="61930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442493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Discussions with the Learner</a:t>
            </a:r>
          </a:p>
        </p:txBody>
      </p:sp>
    </p:spTree>
    <p:extLst>
      <p:ext uri="{BB962C8B-B14F-4D97-AF65-F5344CB8AC3E}">
        <p14:creationId xmlns:p14="http://schemas.microsoft.com/office/powerpoint/2010/main" val="268807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1A909B-8728-47E7-76F5-33E94080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314884"/>
              </p:ext>
            </p:extLst>
          </p:nvPr>
        </p:nvGraphicFramePr>
        <p:xfrm>
          <a:off x="827584" y="1484784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495EE7-CD7B-9FAE-C38D-FA658E85B211}"/>
              </a:ext>
            </a:extLst>
          </p:cNvPr>
          <p:cNvSpPr txBox="1"/>
          <p:nvPr/>
        </p:nvSpPr>
        <p:spPr>
          <a:xfrm>
            <a:off x="1547664" y="10527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Discussions with the Learner</a:t>
            </a:r>
          </a:p>
        </p:txBody>
      </p:sp>
    </p:spTree>
    <p:extLst>
      <p:ext uri="{BB962C8B-B14F-4D97-AF65-F5344CB8AC3E}">
        <p14:creationId xmlns:p14="http://schemas.microsoft.com/office/powerpoint/2010/main" val="2627465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3278</TotalTime>
  <Words>350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De-escalation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First Teaching for Children with SEND  Intention, Implementation &amp; Impact   www.suecowley.co.uk @Sue_Cowley</dc:title>
  <dc:creator>Suzie</dc:creator>
  <cp:lastModifiedBy>Sue Cowley</cp:lastModifiedBy>
  <cp:revision>304</cp:revision>
  <cp:lastPrinted>2023-10-17T11:50:05Z</cp:lastPrinted>
  <dcterms:created xsi:type="dcterms:W3CDTF">2019-02-13T10:16:55Z</dcterms:created>
  <dcterms:modified xsi:type="dcterms:W3CDTF">2023-10-17T11:51:31Z</dcterms:modified>
</cp:coreProperties>
</file>