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notesMasterIdLst>
    <p:notesMasterId r:id="rId48"/>
  </p:notesMasterIdLst>
  <p:handoutMasterIdLst>
    <p:handoutMasterId r:id="rId49"/>
  </p:handoutMasterIdLst>
  <p:sldIdLst>
    <p:sldId id="373" r:id="rId2"/>
    <p:sldId id="393" r:id="rId3"/>
    <p:sldId id="435" r:id="rId4"/>
    <p:sldId id="420" r:id="rId5"/>
    <p:sldId id="399" r:id="rId6"/>
    <p:sldId id="428" r:id="rId7"/>
    <p:sldId id="446" r:id="rId8"/>
    <p:sldId id="436" r:id="rId9"/>
    <p:sldId id="398" r:id="rId10"/>
    <p:sldId id="394" r:id="rId11"/>
    <p:sldId id="412" r:id="rId12"/>
    <p:sldId id="421" r:id="rId13"/>
    <p:sldId id="400" r:id="rId14"/>
    <p:sldId id="401" r:id="rId15"/>
    <p:sldId id="443" r:id="rId16"/>
    <p:sldId id="422" r:id="rId17"/>
    <p:sldId id="431" r:id="rId18"/>
    <p:sldId id="425" r:id="rId19"/>
    <p:sldId id="426" r:id="rId20"/>
    <p:sldId id="423" r:id="rId21"/>
    <p:sldId id="433" r:id="rId22"/>
    <p:sldId id="424" r:id="rId23"/>
    <p:sldId id="427" r:id="rId24"/>
    <p:sldId id="405" r:id="rId25"/>
    <p:sldId id="442" r:id="rId26"/>
    <p:sldId id="402" r:id="rId27"/>
    <p:sldId id="403" r:id="rId28"/>
    <p:sldId id="432" r:id="rId29"/>
    <p:sldId id="441" r:id="rId30"/>
    <p:sldId id="430" r:id="rId31"/>
    <p:sldId id="410" r:id="rId32"/>
    <p:sldId id="414" r:id="rId33"/>
    <p:sldId id="437" r:id="rId34"/>
    <p:sldId id="395" r:id="rId35"/>
    <p:sldId id="404" r:id="rId36"/>
    <p:sldId id="434" r:id="rId37"/>
    <p:sldId id="407" r:id="rId38"/>
    <p:sldId id="408" r:id="rId39"/>
    <p:sldId id="409" r:id="rId40"/>
    <p:sldId id="411" r:id="rId41"/>
    <p:sldId id="419" r:id="rId42"/>
    <p:sldId id="440" r:id="rId43"/>
    <p:sldId id="417" r:id="rId44"/>
    <p:sldId id="339" r:id="rId45"/>
    <p:sldId id="445" r:id="rId46"/>
    <p:sldId id="444" r:id="rId47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79" autoAdjust="0"/>
    <p:restoredTop sz="93842" autoAdjust="0"/>
  </p:normalViewPr>
  <p:slideViewPr>
    <p:cSldViewPr>
      <p:cViewPr varScale="1">
        <p:scale>
          <a:sx n="67" d="100"/>
          <a:sy n="67" d="100"/>
        </p:scale>
        <p:origin x="6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03E10-4DB2-4EB0-938F-F73C1DF329E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A5FEDF-165D-4783-9589-A2F1EB17FBD6}">
      <dgm:prSet phldrT="[Text]"/>
      <dgm:spPr/>
      <dgm:t>
        <a:bodyPr/>
        <a:lstStyle/>
        <a:p>
          <a:r>
            <a:rPr lang="en-GB" dirty="0"/>
            <a:t>Arrival routine</a:t>
          </a:r>
        </a:p>
      </dgm:t>
    </dgm:pt>
    <dgm:pt modelId="{09AAE360-B58C-4DD7-B960-4876CE4061CD}" type="parTrans" cxnId="{282ACB0D-A786-450C-9303-B940C937CA55}">
      <dgm:prSet/>
      <dgm:spPr/>
      <dgm:t>
        <a:bodyPr/>
        <a:lstStyle/>
        <a:p>
          <a:endParaRPr lang="en-GB"/>
        </a:p>
      </dgm:t>
    </dgm:pt>
    <dgm:pt modelId="{225DF336-212C-40C1-AD78-7EB9BF63738C}" type="sibTrans" cxnId="{282ACB0D-A786-450C-9303-B940C937CA55}">
      <dgm:prSet/>
      <dgm:spPr/>
      <dgm:t>
        <a:bodyPr/>
        <a:lstStyle/>
        <a:p>
          <a:endParaRPr lang="en-GB"/>
        </a:p>
      </dgm:t>
    </dgm:pt>
    <dgm:pt modelId="{96F024C7-4152-45C9-84D8-05342EAF98BF}">
      <dgm:prSet phldrT="[Text]"/>
      <dgm:spPr/>
      <dgm:t>
        <a:bodyPr/>
        <a:lstStyle/>
        <a:p>
          <a:r>
            <a:rPr lang="en-GB" dirty="0"/>
            <a:t>Morning carpet time</a:t>
          </a:r>
        </a:p>
      </dgm:t>
    </dgm:pt>
    <dgm:pt modelId="{0D00254C-4FDE-46B5-A224-2FAE2557845C}" type="parTrans" cxnId="{8FF5EA69-8090-47AB-AB16-E4CBB9A4ACAE}">
      <dgm:prSet/>
      <dgm:spPr/>
      <dgm:t>
        <a:bodyPr/>
        <a:lstStyle/>
        <a:p>
          <a:endParaRPr lang="en-GB"/>
        </a:p>
      </dgm:t>
    </dgm:pt>
    <dgm:pt modelId="{1C937904-7421-4F41-AD1F-E78604319D54}" type="sibTrans" cxnId="{8FF5EA69-8090-47AB-AB16-E4CBB9A4ACAE}">
      <dgm:prSet/>
      <dgm:spPr/>
      <dgm:t>
        <a:bodyPr/>
        <a:lstStyle/>
        <a:p>
          <a:endParaRPr lang="en-GB"/>
        </a:p>
      </dgm:t>
    </dgm:pt>
    <dgm:pt modelId="{597C6FA8-BF85-4501-874A-E301DC5BE920}">
      <dgm:prSet phldrT="[Text]"/>
      <dgm:spPr/>
      <dgm:t>
        <a:bodyPr/>
        <a:lstStyle/>
        <a:p>
          <a:r>
            <a:rPr lang="en-GB" dirty="0" err="1"/>
            <a:t>Freeflow</a:t>
          </a:r>
          <a:endParaRPr lang="en-GB" dirty="0"/>
        </a:p>
      </dgm:t>
    </dgm:pt>
    <dgm:pt modelId="{59FD4B18-4771-468E-8BA4-38DF3C8577BA}" type="parTrans" cxnId="{FF036320-CF87-4152-8880-ABD23F83354D}">
      <dgm:prSet/>
      <dgm:spPr/>
      <dgm:t>
        <a:bodyPr/>
        <a:lstStyle/>
        <a:p>
          <a:endParaRPr lang="en-GB"/>
        </a:p>
      </dgm:t>
    </dgm:pt>
    <dgm:pt modelId="{B1E585C7-C846-467C-8636-F530AB25F23E}" type="sibTrans" cxnId="{FF036320-CF87-4152-8880-ABD23F83354D}">
      <dgm:prSet/>
      <dgm:spPr/>
      <dgm:t>
        <a:bodyPr/>
        <a:lstStyle/>
        <a:p>
          <a:endParaRPr lang="en-GB"/>
        </a:p>
      </dgm:t>
    </dgm:pt>
    <dgm:pt modelId="{9D25A739-F491-4725-9649-D6BBB05685D3}" type="pres">
      <dgm:prSet presAssocID="{15603E10-4DB2-4EB0-938F-F73C1DF329E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19A5A7-8CCB-49DF-8AE4-1499273668E6}" type="pres">
      <dgm:prSet presAssocID="{E2A5FEDF-165D-4783-9589-A2F1EB17FBD6}" presName="Accent1" presStyleCnt="0"/>
      <dgm:spPr/>
    </dgm:pt>
    <dgm:pt modelId="{3C3941B9-B264-4AF0-9745-038AE6053A12}" type="pres">
      <dgm:prSet presAssocID="{E2A5FEDF-165D-4783-9589-A2F1EB17FBD6}" presName="Accent" presStyleLbl="node1" presStyleIdx="0" presStyleCnt="3"/>
      <dgm:spPr/>
    </dgm:pt>
    <dgm:pt modelId="{BC11275D-5E0A-4106-9D9B-F6FE711CD096}" type="pres">
      <dgm:prSet presAssocID="{E2A5FEDF-165D-4783-9589-A2F1EB17FBD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A8644D8-12F6-4F0E-A0AC-A831ABB4C1A0}" type="pres">
      <dgm:prSet presAssocID="{96F024C7-4152-45C9-84D8-05342EAF98BF}" presName="Accent2" presStyleCnt="0"/>
      <dgm:spPr/>
    </dgm:pt>
    <dgm:pt modelId="{CF25D09A-0943-4E67-9CAE-DF4BAE2F6681}" type="pres">
      <dgm:prSet presAssocID="{96F024C7-4152-45C9-84D8-05342EAF98BF}" presName="Accent" presStyleLbl="node1" presStyleIdx="1" presStyleCnt="3"/>
      <dgm:spPr/>
    </dgm:pt>
    <dgm:pt modelId="{C71ABFF1-6396-44A5-BAAC-BC4A59B92CB3}" type="pres">
      <dgm:prSet presAssocID="{96F024C7-4152-45C9-84D8-05342EAF98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3AD8080-59EC-47C1-B8ED-C19E81DE51D7}" type="pres">
      <dgm:prSet presAssocID="{597C6FA8-BF85-4501-874A-E301DC5BE920}" presName="Accent3" presStyleCnt="0"/>
      <dgm:spPr/>
    </dgm:pt>
    <dgm:pt modelId="{B5FD328E-7CD5-4D96-9226-94F20A541C75}" type="pres">
      <dgm:prSet presAssocID="{597C6FA8-BF85-4501-874A-E301DC5BE920}" presName="Accent" presStyleLbl="node1" presStyleIdx="2" presStyleCnt="3"/>
      <dgm:spPr/>
    </dgm:pt>
    <dgm:pt modelId="{E40257DA-F3C6-45CE-A1D1-C4139DE4B875}" type="pres">
      <dgm:prSet presAssocID="{597C6FA8-BF85-4501-874A-E301DC5BE9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1F6220C-C493-426B-AB83-F2A1A362994E}" type="presOf" srcId="{597C6FA8-BF85-4501-874A-E301DC5BE920}" destId="{E40257DA-F3C6-45CE-A1D1-C4139DE4B875}" srcOrd="0" destOrd="0" presId="urn:microsoft.com/office/officeart/2009/layout/CircleArrowProcess"/>
    <dgm:cxn modelId="{282ACB0D-A786-450C-9303-B940C937CA55}" srcId="{15603E10-4DB2-4EB0-938F-F73C1DF329E9}" destId="{E2A5FEDF-165D-4783-9589-A2F1EB17FBD6}" srcOrd="0" destOrd="0" parTransId="{09AAE360-B58C-4DD7-B960-4876CE4061CD}" sibTransId="{225DF336-212C-40C1-AD78-7EB9BF63738C}"/>
    <dgm:cxn modelId="{FF036320-CF87-4152-8880-ABD23F83354D}" srcId="{15603E10-4DB2-4EB0-938F-F73C1DF329E9}" destId="{597C6FA8-BF85-4501-874A-E301DC5BE920}" srcOrd="2" destOrd="0" parTransId="{59FD4B18-4771-468E-8BA4-38DF3C8577BA}" sibTransId="{B1E585C7-C846-467C-8636-F530AB25F23E}"/>
    <dgm:cxn modelId="{4834D862-BEA4-49D8-9E7D-2AA789C6CD49}" type="presOf" srcId="{E2A5FEDF-165D-4783-9589-A2F1EB17FBD6}" destId="{BC11275D-5E0A-4106-9D9B-F6FE711CD096}" srcOrd="0" destOrd="0" presId="urn:microsoft.com/office/officeart/2009/layout/CircleArrowProcess"/>
    <dgm:cxn modelId="{8FF5EA69-8090-47AB-AB16-E4CBB9A4ACAE}" srcId="{15603E10-4DB2-4EB0-938F-F73C1DF329E9}" destId="{96F024C7-4152-45C9-84D8-05342EAF98BF}" srcOrd="1" destOrd="0" parTransId="{0D00254C-4FDE-46B5-A224-2FAE2557845C}" sibTransId="{1C937904-7421-4F41-AD1F-E78604319D54}"/>
    <dgm:cxn modelId="{0DE2CDF0-6E35-4508-8A96-F548BE30AF33}" type="presOf" srcId="{96F024C7-4152-45C9-84D8-05342EAF98BF}" destId="{C71ABFF1-6396-44A5-BAAC-BC4A59B92CB3}" srcOrd="0" destOrd="0" presId="urn:microsoft.com/office/officeart/2009/layout/CircleArrowProcess"/>
    <dgm:cxn modelId="{942549FB-1778-44AE-B29D-D5239D6CABAE}" type="presOf" srcId="{15603E10-4DB2-4EB0-938F-F73C1DF329E9}" destId="{9D25A739-F491-4725-9649-D6BBB05685D3}" srcOrd="0" destOrd="0" presId="urn:microsoft.com/office/officeart/2009/layout/CircleArrowProcess"/>
    <dgm:cxn modelId="{9D789617-7D42-4992-A082-1D696D2ADD24}" type="presParOf" srcId="{9D25A739-F491-4725-9649-D6BBB05685D3}" destId="{5C19A5A7-8CCB-49DF-8AE4-1499273668E6}" srcOrd="0" destOrd="0" presId="urn:microsoft.com/office/officeart/2009/layout/CircleArrowProcess"/>
    <dgm:cxn modelId="{97AD9D86-8C97-492C-A6AE-44E5149F8997}" type="presParOf" srcId="{5C19A5A7-8CCB-49DF-8AE4-1499273668E6}" destId="{3C3941B9-B264-4AF0-9745-038AE6053A12}" srcOrd="0" destOrd="0" presId="urn:microsoft.com/office/officeart/2009/layout/CircleArrowProcess"/>
    <dgm:cxn modelId="{FF052BE6-494C-4BEE-A199-205B6D815AFB}" type="presParOf" srcId="{9D25A739-F491-4725-9649-D6BBB05685D3}" destId="{BC11275D-5E0A-4106-9D9B-F6FE711CD096}" srcOrd="1" destOrd="0" presId="urn:microsoft.com/office/officeart/2009/layout/CircleArrowProcess"/>
    <dgm:cxn modelId="{66C13434-4310-4CFF-87A1-AD98312231ED}" type="presParOf" srcId="{9D25A739-F491-4725-9649-D6BBB05685D3}" destId="{EA8644D8-12F6-4F0E-A0AC-A831ABB4C1A0}" srcOrd="2" destOrd="0" presId="urn:microsoft.com/office/officeart/2009/layout/CircleArrowProcess"/>
    <dgm:cxn modelId="{1D1EB9CC-C43D-4914-8718-C173E6B8FA3E}" type="presParOf" srcId="{EA8644D8-12F6-4F0E-A0AC-A831ABB4C1A0}" destId="{CF25D09A-0943-4E67-9CAE-DF4BAE2F6681}" srcOrd="0" destOrd="0" presId="urn:microsoft.com/office/officeart/2009/layout/CircleArrowProcess"/>
    <dgm:cxn modelId="{BA72AB86-F16F-4EBB-A7B4-4442E7013DDC}" type="presParOf" srcId="{9D25A739-F491-4725-9649-D6BBB05685D3}" destId="{C71ABFF1-6396-44A5-BAAC-BC4A59B92CB3}" srcOrd="3" destOrd="0" presId="urn:microsoft.com/office/officeart/2009/layout/CircleArrowProcess"/>
    <dgm:cxn modelId="{8BCFBF65-E329-4A36-B644-5EA6DCCD77AC}" type="presParOf" srcId="{9D25A739-F491-4725-9649-D6BBB05685D3}" destId="{63AD8080-59EC-47C1-B8ED-C19E81DE51D7}" srcOrd="4" destOrd="0" presId="urn:microsoft.com/office/officeart/2009/layout/CircleArrowProcess"/>
    <dgm:cxn modelId="{24ED07A4-256F-45FE-9191-881F218D4309}" type="presParOf" srcId="{63AD8080-59EC-47C1-B8ED-C19E81DE51D7}" destId="{B5FD328E-7CD5-4D96-9226-94F20A541C75}" srcOrd="0" destOrd="0" presId="urn:microsoft.com/office/officeart/2009/layout/CircleArrowProcess"/>
    <dgm:cxn modelId="{E425EC3A-2EAA-47CE-86A6-1680ABC12DCD}" type="presParOf" srcId="{9D25A739-F491-4725-9649-D6BBB05685D3}" destId="{E40257DA-F3C6-45CE-A1D1-C4139DE4B8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03E10-4DB2-4EB0-938F-F73C1DF329E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A5FEDF-165D-4783-9589-A2F1EB17FBD6}">
      <dgm:prSet phldrT="[Text]"/>
      <dgm:spPr/>
      <dgm:t>
        <a:bodyPr/>
        <a:lstStyle/>
        <a:p>
          <a:r>
            <a:rPr lang="en-GB" dirty="0"/>
            <a:t>Snack time</a:t>
          </a:r>
        </a:p>
      </dgm:t>
    </dgm:pt>
    <dgm:pt modelId="{09AAE360-B58C-4DD7-B960-4876CE4061CD}" type="parTrans" cxnId="{282ACB0D-A786-450C-9303-B940C937CA55}">
      <dgm:prSet/>
      <dgm:spPr/>
      <dgm:t>
        <a:bodyPr/>
        <a:lstStyle/>
        <a:p>
          <a:endParaRPr lang="en-GB"/>
        </a:p>
      </dgm:t>
    </dgm:pt>
    <dgm:pt modelId="{225DF336-212C-40C1-AD78-7EB9BF63738C}" type="sibTrans" cxnId="{282ACB0D-A786-450C-9303-B940C937CA55}">
      <dgm:prSet/>
      <dgm:spPr/>
      <dgm:t>
        <a:bodyPr/>
        <a:lstStyle/>
        <a:p>
          <a:endParaRPr lang="en-GB"/>
        </a:p>
      </dgm:t>
    </dgm:pt>
    <dgm:pt modelId="{96F024C7-4152-45C9-84D8-05342EAF98BF}">
      <dgm:prSet phldrT="[Text]"/>
      <dgm:spPr/>
      <dgm:t>
        <a:bodyPr/>
        <a:lstStyle/>
        <a:p>
          <a:r>
            <a:rPr lang="en-GB" dirty="0" err="1"/>
            <a:t>Freeflow</a:t>
          </a:r>
          <a:endParaRPr lang="en-GB" dirty="0"/>
        </a:p>
      </dgm:t>
    </dgm:pt>
    <dgm:pt modelId="{0D00254C-4FDE-46B5-A224-2FAE2557845C}" type="parTrans" cxnId="{8FF5EA69-8090-47AB-AB16-E4CBB9A4ACAE}">
      <dgm:prSet/>
      <dgm:spPr/>
      <dgm:t>
        <a:bodyPr/>
        <a:lstStyle/>
        <a:p>
          <a:endParaRPr lang="en-GB"/>
        </a:p>
      </dgm:t>
    </dgm:pt>
    <dgm:pt modelId="{1C937904-7421-4F41-AD1F-E78604319D54}" type="sibTrans" cxnId="{8FF5EA69-8090-47AB-AB16-E4CBB9A4ACAE}">
      <dgm:prSet/>
      <dgm:spPr/>
      <dgm:t>
        <a:bodyPr/>
        <a:lstStyle/>
        <a:p>
          <a:endParaRPr lang="en-GB"/>
        </a:p>
      </dgm:t>
    </dgm:pt>
    <dgm:pt modelId="{597C6FA8-BF85-4501-874A-E301DC5BE920}">
      <dgm:prSet phldrT="[Text]"/>
      <dgm:spPr/>
      <dgm:t>
        <a:bodyPr/>
        <a:lstStyle/>
        <a:p>
          <a:r>
            <a:rPr lang="en-GB" dirty="0"/>
            <a:t>Lunch time</a:t>
          </a:r>
        </a:p>
      </dgm:t>
    </dgm:pt>
    <dgm:pt modelId="{59FD4B18-4771-468E-8BA4-38DF3C8577BA}" type="parTrans" cxnId="{FF036320-CF87-4152-8880-ABD23F83354D}">
      <dgm:prSet/>
      <dgm:spPr/>
      <dgm:t>
        <a:bodyPr/>
        <a:lstStyle/>
        <a:p>
          <a:endParaRPr lang="en-GB"/>
        </a:p>
      </dgm:t>
    </dgm:pt>
    <dgm:pt modelId="{B1E585C7-C846-467C-8636-F530AB25F23E}" type="sibTrans" cxnId="{FF036320-CF87-4152-8880-ABD23F83354D}">
      <dgm:prSet/>
      <dgm:spPr/>
      <dgm:t>
        <a:bodyPr/>
        <a:lstStyle/>
        <a:p>
          <a:endParaRPr lang="en-GB"/>
        </a:p>
      </dgm:t>
    </dgm:pt>
    <dgm:pt modelId="{9D25A739-F491-4725-9649-D6BBB05685D3}" type="pres">
      <dgm:prSet presAssocID="{15603E10-4DB2-4EB0-938F-F73C1DF329E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19A5A7-8CCB-49DF-8AE4-1499273668E6}" type="pres">
      <dgm:prSet presAssocID="{E2A5FEDF-165D-4783-9589-A2F1EB17FBD6}" presName="Accent1" presStyleCnt="0"/>
      <dgm:spPr/>
    </dgm:pt>
    <dgm:pt modelId="{3C3941B9-B264-4AF0-9745-038AE6053A12}" type="pres">
      <dgm:prSet presAssocID="{E2A5FEDF-165D-4783-9589-A2F1EB17FBD6}" presName="Accent" presStyleLbl="node1" presStyleIdx="0" presStyleCnt="3"/>
      <dgm:spPr/>
    </dgm:pt>
    <dgm:pt modelId="{BC11275D-5E0A-4106-9D9B-F6FE711CD096}" type="pres">
      <dgm:prSet presAssocID="{E2A5FEDF-165D-4783-9589-A2F1EB17FBD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A8644D8-12F6-4F0E-A0AC-A831ABB4C1A0}" type="pres">
      <dgm:prSet presAssocID="{96F024C7-4152-45C9-84D8-05342EAF98BF}" presName="Accent2" presStyleCnt="0"/>
      <dgm:spPr/>
    </dgm:pt>
    <dgm:pt modelId="{CF25D09A-0943-4E67-9CAE-DF4BAE2F6681}" type="pres">
      <dgm:prSet presAssocID="{96F024C7-4152-45C9-84D8-05342EAF98BF}" presName="Accent" presStyleLbl="node1" presStyleIdx="1" presStyleCnt="3"/>
      <dgm:spPr/>
    </dgm:pt>
    <dgm:pt modelId="{C71ABFF1-6396-44A5-BAAC-BC4A59B92CB3}" type="pres">
      <dgm:prSet presAssocID="{96F024C7-4152-45C9-84D8-05342EAF98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3AD8080-59EC-47C1-B8ED-C19E81DE51D7}" type="pres">
      <dgm:prSet presAssocID="{597C6FA8-BF85-4501-874A-E301DC5BE920}" presName="Accent3" presStyleCnt="0"/>
      <dgm:spPr/>
    </dgm:pt>
    <dgm:pt modelId="{B5FD328E-7CD5-4D96-9226-94F20A541C75}" type="pres">
      <dgm:prSet presAssocID="{597C6FA8-BF85-4501-874A-E301DC5BE920}" presName="Accent" presStyleLbl="node1" presStyleIdx="2" presStyleCnt="3"/>
      <dgm:spPr/>
    </dgm:pt>
    <dgm:pt modelId="{E40257DA-F3C6-45CE-A1D1-C4139DE4B875}" type="pres">
      <dgm:prSet presAssocID="{597C6FA8-BF85-4501-874A-E301DC5BE9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1F6220C-C493-426B-AB83-F2A1A362994E}" type="presOf" srcId="{597C6FA8-BF85-4501-874A-E301DC5BE920}" destId="{E40257DA-F3C6-45CE-A1D1-C4139DE4B875}" srcOrd="0" destOrd="0" presId="urn:microsoft.com/office/officeart/2009/layout/CircleArrowProcess"/>
    <dgm:cxn modelId="{282ACB0D-A786-450C-9303-B940C937CA55}" srcId="{15603E10-4DB2-4EB0-938F-F73C1DF329E9}" destId="{E2A5FEDF-165D-4783-9589-A2F1EB17FBD6}" srcOrd="0" destOrd="0" parTransId="{09AAE360-B58C-4DD7-B960-4876CE4061CD}" sibTransId="{225DF336-212C-40C1-AD78-7EB9BF63738C}"/>
    <dgm:cxn modelId="{FF036320-CF87-4152-8880-ABD23F83354D}" srcId="{15603E10-4DB2-4EB0-938F-F73C1DF329E9}" destId="{597C6FA8-BF85-4501-874A-E301DC5BE920}" srcOrd="2" destOrd="0" parTransId="{59FD4B18-4771-468E-8BA4-38DF3C8577BA}" sibTransId="{B1E585C7-C846-467C-8636-F530AB25F23E}"/>
    <dgm:cxn modelId="{4834D862-BEA4-49D8-9E7D-2AA789C6CD49}" type="presOf" srcId="{E2A5FEDF-165D-4783-9589-A2F1EB17FBD6}" destId="{BC11275D-5E0A-4106-9D9B-F6FE711CD096}" srcOrd="0" destOrd="0" presId="urn:microsoft.com/office/officeart/2009/layout/CircleArrowProcess"/>
    <dgm:cxn modelId="{8FF5EA69-8090-47AB-AB16-E4CBB9A4ACAE}" srcId="{15603E10-4DB2-4EB0-938F-F73C1DF329E9}" destId="{96F024C7-4152-45C9-84D8-05342EAF98BF}" srcOrd="1" destOrd="0" parTransId="{0D00254C-4FDE-46B5-A224-2FAE2557845C}" sibTransId="{1C937904-7421-4F41-AD1F-E78604319D54}"/>
    <dgm:cxn modelId="{0DE2CDF0-6E35-4508-8A96-F548BE30AF33}" type="presOf" srcId="{96F024C7-4152-45C9-84D8-05342EAF98BF}" destId="{C71ABFF1-6396-44A5-BAAC-BC4A59B92CB3}" srcOrd="0" destOrd="0" presId="urn:microsoft.com/office/officeart/2009/layout/CircleArrowProcess"/>
    <dgm:cxn modelId="{942549FB-1778-44AE-B29D-D5239D6CABAE}" type="presOf" srcId="{15603E10-4DB2-4EB0-938F-F73C1DF329E9}" destId="{9D25A739-F491-4725-9649-D6BBB05685D3}" srcOrd="0" destOrd="0" presId="urn:microsoft.com/office/officeart/2009/layout/CircleArrowProcess"/>
    <dgm:cxn modelId="{9D789617-7D42-4992-A082-1D696D2ADD24}" type="presParOf" srcId="{9D25A739-F491-4725-9649-D6BBB05685D3}" destId="{5C19A5A7-8CCB-49DF-8AE4-1499273668E6}" srcOrd="0" destOrd="0" presId="urn:microsoft.com/office/officeart/2009/layout/CircleArrowProcess"/>
    <dgm:cxn modelId="{97AD9D86-8C97-492C-A6AE-44E5149F8997}" type="presParOf" srcId="{5C19A5A7-8CCB-49DF-8AE4-1499273668E6}" destId="{3C3941B9-B264-4AF0-9745-038AE6053A12}" srcOrd="0" destOrd="0" presId="urn:microsoft.com/office/officeart/2009/layout/CircleArrowProcess"/>
    <dgm:cxn modelId="{FF052BE6-494C-4BEE-A199-205B6D815AFB}" type="presParOf" srcId="{9D25A739-F491-4725-9649-D6BBB05685D3}" destId="{BC11275D-5E0A-4106-9D9B-F6FE711CD096}" srcOrd="1" destOrd="0" presId="urn:microsoft.com/office/officeart/2009/layout/CircleArrowProcess"/>
    <dgm:cxn modelId="{66C13434-4310-4CFF-87A1-AD98312231ED}" type="presParOf" srcId="{9D25A739-F491-4725-9649-D6BBB05685D3}" destId="{EA8644D8-12F6-4F0E-A0AC-A831ABB4C1A0}" srcOrd="2" destOrd="0" presId="urn:microsoft.com/office/officeart/2009/layout/CircleArrowProcess"/>
    <dgm:cxn modelId="{1D1EB9CC-C43D-4914-8718-C173E6B8FA3E}" type="presParOf" srcId="{EA8644D8-12F6-4F0E-A0AC-A831ABB4C1A0}" destId="{CF25D09A-0943-4E67-9CAE-DF4BAE2F6681}" srcOrd="0" destOrd="0" presId="urn:microsoft.com/office/officeart/2009/layout/CircleArrowProcess"/>
    <dgm:cxn modelId="{BA72AB86-F16F-4EBB-A7B4-4442E7013DDC}" type="presParOf" srcId="{9D25A739-F491-4725-9649-D6BBB05685D3}" destId="{C71ABFF1-6396-44A5-BAAC-BC4A59B92CB3}" srcOrd="3" destOrd="0" presId="urn:microsoft.com/office/officeart/2009/layout/CircleArrowProcess"/>
    <dgm:cxn modelId="{8BCFBF65-E329-4A36-B644-5EA6DCCD77AC}" type="presParOf" srcId="{9D25A739-F491-4725-9649-D6BBB05685D3}" destId="{63AD8080-59EC-47C1-B8ED-C19E81DE51D7}" srcOrd="4" destOrd="0" presId="urn:microsoft.com/office/officeart/2009/layout/CircleArrowProcess"/>
    <dgm:cxn modelId="{24ED07A4-256F-45FE-9191-881F218D4309}" type="presParOf" srcId="{63AD8080-59EC-47C1-B8ED-C19E81DE51D7}" destId="{B5FD328E-7CD5-4D96-9226-94F20A541C75}" srcOrd="0" destOrd="0" presId="urn:microsoft.com/office/officeart/2009/layout/CircleArrowProcess"/>
    <dgm:cxn modelId="{E425EC3A-2EAA-47CE-86A6-1680ABC12DCD}" type="presParOf" srcId="{9D25A739-F491-4725-9649-D6BBB05685D3}" destId="{E40257DA-F3C6-45CE-A1D1-C4139DE4B8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03E10-4DB2-4EB0-938F-F73C1DF329E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A5FEDF-165D-4783-9589-A2F1EB17FBD6}">
      <dgm:prSet phldrT="[Text]"/>
      <dgm:spPr/>
      <dgm:t>
        <a:bodyPr/>
        <a:lstStyle/>
        <a:p>
          <a:r>
            <a:rPr lang="en-GB" dirty="0"/>
            <a:t>Small group activities</a:t>
          </a:r>
        </a:p>
      </dgm:t>
    </dgm:pt>
    <dgm:pt modelId="{09AAE360-B58C-4DD7-B960-4876CE4061CD}" type="parTrans" cxnId="{282ACB0D-A786-450C-9303-B940C937CA55}">
      <dgm:prSet/>
      <dgm:spPr/>
      <dgm:t>
        <a:bodyPr/>
        <a:lstStyle/>
        <a:p>
          <a:endParaRPr lang="en-GB"/>
        </a:p>
      </dgm:t>
    </dgm:pt>
    <dgm:pt modelId="{225DF336-212C-40C1-AD78-7EB9BF63738C}" type="sibTrans" cxnId="{282ACB0D-A786-450C-9303-B940C937CA55}">
      <dgm:prSet/>
      <dgm:spPr/>
      <dgm:t>
        <a:bodyPr/>
        <a:lstStyle/>
        <a:p>
          <a:endParaRPr lang="en-GB"/>
        </a:p>
      </dgm:t>
    </dgm:pt>
    <dgm:pt modelId="{96F024C7-4152-45C9-84D8-05342EAF98BF}">
      <dgm:prSet phldrT="[Text]"/>
      <dgm:spPr/>
      <dgm:t>
        <a:bodyPr/>
        <a:lstStyle/>
        <a:p>
          <a:r>
            <a:rPr lang="en-GB" dirty="0" err="1"/>
            <a:t>Freeflow</a:t>
          </a:r>
          <a:endParaRPr lang="en-GB" dirty="0"/>
        </a:p>
      </dgm:t>
    </dgm:pt>
    <dgm:pt modelId="{0D00254C-4FDE-46B5-A224-2FAE2557845C}" type="parTrans" cxnId="{8FF5EA69-8090-47AB-AB16-E4CBB9A4ACAE}">
      <dgm:prSet/>
      <dgm:spPr/>
      <dgm:t>
        <a:bodyPr/>
        <a:lstStyle/>
        <a:p>
          <a:endParaRPr lang="en-GB"/>
        </a:p>
      </dgm:t>
    </dgm:pt>
    <dgm:pt modelId="{1C937904-7421-4F41-AD1F-E78604319D54}" type="sibTrans" cxnId="{8FF5EA69-8090-47AB-AB16-E4CBB9A4ACAE}">
      <dgm:prSet/>
      <dgm:spPr/>
      <dgm:t>
        <a:bodyPr/>
        <a:lstStyle/>
        <a:p>
          <a:endParaRPr lang="en-GB"/>
        </a:p>
      </dgm:t>
    </dgm:pt>
    <dgm:pt modelId="{597C6FA8-BF85-4501-874A-E301DC5BE920}">
      <dgm:prSet phldrT="[Text]"/>
      <dgm:spPr/>
      <dgm:t>
        <a:bodyPr/>
        <a:lstStyle/>
        <a:p>
          <a:r>
            <a:rPr lang="en-GB" dirty="0"/>
            <a:t>Home time</a:t>
          </a:r>
        </a:p>
      </dgm:t>
    </dgm:pt>
    <dgm:pt modelId="{59FD4B18-4771-468E-8BA4-38DF3C8577BA}" type="parTrans" cxnId="{FF036320-CF87-4152-8880-ABD23F83354D}">
      <dgm:prSet/>
      <dgm:spPr/>
      <dgm:t>
        <a:bodyPr/>
        <a:lstStyle/>
        <a:p>
          <a:endParaRPr lang="en-GB"/>
        </a:p>
      </dgm:t>
    </dgm:pt>
    <dgm:pt modelId="{B1E585C7-C846-467C-8636-F530AB25F23E}" type="sibTrans" cxnId="{FF036320-CF87-4152-8880-ABD23F83354D}">
      <dgm:prSet/>
      <dgm:spPr/>
      <dgm:t>
        <a:bodyPr/>
        <a:lstStyle/>
        <a:p>
          <a:endParaRPr lang="en-GB"/>
        </a:p>
      </dgm:t>
    </dgm:pt>
    <dgm:pt modelId="{9D25A739-F491-4725-9649-D6BBB05685D3}" type="pres">
      <dgm:prSet presAssocID="{15603E10-4DB2-4EB0-938F-F73C1DF329E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19A5A7-8CCB-49DF-8AE4-1499273668E6}" type="pres">
      <dgm:prSet presAssocID="{E2A5FEDF-165D-4783-9589-A2F1EB17FBD6}" presName="Accent1" presStyleCnt="0"/>
      <dgm:spPr/>
    </dgm:pt>
    <dgm:pt modelId="{3C3941B9-B264-4AF0-9745-038AE6053A12}" type="pres">
      <dgm:prSet presAssocID="{E2A5FEDF-165D-4783-9589-A2F1EB17FBD6}" presName="Accent" presStyleLbl="node1" presStyleIdx="0" presStyleCnt="3"/>
      <dgm:spPr/>
    </dgm:pt>
    <dgm:pt modelId="{BC11275D-5E0A-4106-9D9B-F6FE711CD096}" type="pres">
      <dgm:prSet presAssocID="{E2A5FEDF-165D-4783-9589-A2F1EB17FBD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A8644D8-12F6-4F0E-A0AC-A831ABB4C1A0}" type="pres">
      <dgm:prSet presAssocID="{96F024C7-4152-45C9-84D8-05342EAF98BF}" presName="Accent2" presStyleCnt="0"/>
      <dgm:spPr/>
    </dgm:pt>
    <dgm:pt modelId="{CF25D09A-0943-4E67-9CAE-DF4BAE2F6681}" type="pres">
      <dgm:prSet presAssocID="{96F024C7-4152-45C9-84D8-05342EAF98BF}" presName="Accent" presStyleLbl="node1" presStyleIdx="1" presStyleCnt="3"/>
      <dgm:spPr/>
    </dgm:pt>
    <dgm:pt modelId="{C71ABFF1-6396-44A5-BAAC-BC4A59B92CB3}" type="pres">
      <dgm:prSet presAssocID="{96F024C7-4152-45C9-84D8-05342EAF98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3AD8080-59EC-47C1-B8ED-C19E81DE51D7}" type="pres">
      <dgm:prSet presAssocID="{597C6FA8-BF85-4501-874A-E301DC5BE920}" presName="Accent3" presStyleCnt="0"/>
      <dgm:spPr/>
    </dgm:pt>
    <dgm:pt modelId="{B5FD328E-7CD5-4D96-9226-94F20A541C75}" type="pres">
      <dgm:prSet presAssocID="{597C6FA8-BF85-4501-874A-E301DC5BE920}" presName="Accent" presStyleLbl="node1" presStyleIdx="2" presStyleCnt="3"/>
      <dgm:spPr/>
    </dgm:pt>
    <dgm:pt modelId="{E40257DA-F3C6-45CE-A1D1-C4139DE4B875}" type="pres">
      <dgm:prSet presAssocID="{597C6FA8-BF85-4501-874A-E301DC5BE9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1F6220C-C493-426B-AB83-F2A1A362994E}" type="presOf" srcId="{597C6FA8-BF85-4501-874A-E301DC5BE920}" destId="{E40257DA-F3C6-45CE-A1D1-C4139DE4B875}" srcOrd="0" destOrd="0" presId="urn:microsoft.com/office/officeart/2009/layout/CircleArrowProcess"/>
    <dgm:cxn modelId="{282ACB0D-A786-450C-9303-B940C937CA55}" srcId="{15603E10-4DB2-4EB0-938F-F73C1DF329E9}" destId="{E2A5FEDF-165D-4783-9589-A2F1EB17FBD6}" srcOrd="0" destOrd="0" parTransId="{09AAE360-B58C-4DD7-B960-4876CE4061CD}" sibTransId="{225DF336-212C-40C1-AD78-7EB9BF63738C}"/>
    <dgm:cxn modelId="{FF036320-CF87-4152-8880-ABD23F83354D}" srcId="{15603E10-4DB2-4EB0-938F-F73C1DF329E9}" destId="{597C6FA8-BF85-4501-874A-E301DC5BE920}" srcOrd="2" destOrd="0" parTransId="{59FD4B18-4771-468E-8BA4-38DF3C8577BA}" sibTransId="{B1E585C7-C846-467C-8636-F530AB25F23E}"/>
    <dgm:cxn modelId="{4834D862-BEA4-49D8-9E7D-2AA789C6CD49}" type="presOf" srcId="{E2A5FEDF-165D-4783-9589-A2F1EB17FBD6}" destId="{BC11275D-5E0A-4106-9D9B-F6FE711CD096}" srcOrd="0" destOrd="0" presId="urn:microsoft.com/office/officeart/2009/layout/CircleArrowProcess"/>
    <dgm:cxn modelId="{8FF5EA69-8090-47AB-AB16-E4CBB9A4ACAE}" srcId="{15603E10-4DB2-4EB0-938F-F73C1DF329E9}" destId="{96F024C7-4152-45C9-84D8-05342EAF98BF}" srcOrd="1" destOrd="0" parTransId="{0D00254C-4FDE-46B5-A224-2FAE2557845C}" sibTransId="{1C937904-7421-4F41-AD1F-E78604319D54}"/>
    <dgm:cxn modelId="{0DE2CDF0-6E35-4508-8A96-F548BE30AF33}" type="presOf" srcId="{96F024C7-4152-45C9-84D8-05342EAF98BF}" destId="{C71ABFF1-6396-44A5-BAAC-BC4A59B92CB3}" srcOrd="0" destOrd="0" presId="urn:microsoft.com/office/officeart/2009/layout/CircleArrowProcess"/>
    <dgm:cxn modelId="{942549FB-1778-44AE-B29D-D5239D6CABAE}" type="presOf" srcId="{15603E10-4DB2-4EB0-938F-F73C1DF329E9}" destId="{9D25A739-F491-4725-9649-D6BBB05685D3}" srcOrd="0" destOrd="0" presId="urn:microsoft.com/office/officeart/2009/layout/CircleArrowProcess"/>
    <dgm:cxn modelId="{9D789617-7D42-4992-A082-1D696D2ADD24}" type="presParOf" srcId="{9D25A739-F491-4725-9649-D6BBB05685D3}" destId="{5C19A5A7-8CCB-49DF-8AE4-1499273668E6}" srcOrd="0" destOrd="0" presId="urn:microsoft.com/office/officeart/2009/layout/CircleArrowProcess"/>
    <dgm:cxn modelId="{97AD9D86-8C97-492C-A6AE-44E5149F8997}" type="presParOf" srcId="{5C19A5A7-8CCB-49DF-8AE4-1499273668E6}" destId="{3C3941B9-B264-4AF0-9745-038AE6053A12}" srcOrd="0" destOrd="0" presId="urn:microsoft.com/office/officeart/2009/layout/CircleArrowProcess"/>
    <dgm:cxn modelId="{FF052BE6-494C-4BEE-A199-205B6D815AFB}" type="presParOf" srcId="{9D25A739-F491-4725-9649-D6BBB05685D3}" destId="{BC11275D-5E0A-4106-9D9B-F6FE711CD096}" srcOrd="1" destOrd="0" presId="urn:microsoft.com/office/officeart/2009/layout/CircleArrowProcess"/>
    <dgm:cxn modelId="{66C13434-4310-4CFF-87A1-AD98312231ED}" type="presParOf" srcId="{9D25A739-F491-4725-9649-D6BBB05685D3}" destId="{EA8644D8-12F6-4F0E-A0AC-A831ABB4C1A0}" srcOrd="2" destOrd="0" presId="urn:microsoft.com/office/officeart/2009/layout/CircleArrowProcess"/>
    <dgm:cxn modelId="{1D1EB9CC-C43D-4914-8718-C173E6B8FA3E}" type="presParOf" srcId="{EA8644D8-12F6-4F0E-A0AC-A831ABB4C1A0}" destId="{CF25D09A-0943-4E67-9CAE-DF4BAE2F6681}" srcOrd="0" destOrd="0" presId="urn:microsoft.com/office/officeart/2009/layout/CircleArrowProcess"/>
    <dgm:cxn modelId="{BA72AB86-F16F-4EBB-A7B4-4442E7013DDC}" type="presParOf" srcId="{9D25A739-F491-4725-9649-D6BBB05685D3}" destId="{C71ABFF1-6396-44A5-BAAC-BC4A59B92CB3}" srcOrd="3" destOrd="0" presId="urn:microsoft.com/office/officeart/2009/layout/CircleArrowProcess"/>
    <dgm:cxn modelId="{8BCFBF65-E329-4A36-B644-5EA6DCCD77AC}" type="presParOf" srcId="{9D25A739-F491-4725-9649-D6BBB05685D3}" destId="{63AD8080-59EC-47C1-B8ED-C19E81DE51D7}" srcOrd="4" destOrd="0" presId="urn:microsoft.com/office/officeart/2009/layout/CircleArrowProcess"/>
    <dgm:cxn modelId="{24ED07A4-256F-45FE-9191-881F218D4309}" type="presParOf" srcId="{63AD8080-59EC-47C1-B8ED-C19E81DE51D7}" destId="{B5FD328E-7CD5-4D96-9226-94F20A541C75}" srcOrd="0" destOrd="0" presId="urn:microsoft.com/office/officeart/2009/layout/CircleArrowProcess"/>
    <dgm:cxn modelId="{E425EC3A-2EAA-47CE-86A6-1680ABC12DCD}" type="presParOf" srcId="{9D25A739-F491-4725-9649-D6BBB05685D3}" destId="{E40257DA-F3C6-45CE-A1D1-C4139DE4B8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B4F1A-E984-49D3-9030-AD1A3464000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934517-FD4A-464C-98FE-83F51772C7FA}">
      <dgm:prSet phldrT="[Text]"/>
      <dgm:spPr/>
      <dgm:t>
        <a:bodyPr/>
        <a:lstStyle/>
        <a:p>
          <a:r>
            <a:rPr lang="en-GB" dirty="0"/>
            <a:t>Hard to write down</a:t>
          </a:r>
        </a:p>
      </dgm:t>
    </dgm:pt>
    <dgm:pt modelId="{4228BFEA-727C-44AC-AEA7-9237ADB728CC}" type="parTrans" cxnId="{A5FC9530-3795-440C-BCC5-C84648663F27}">
      <dgm:prSet/>
      <dgm:spPr/>
      <dgm:t>
        <a:bodyPr/>
        <a:lstStyle/>
        <a:p>
          <a:endParaRPr lang="en-GB"/>
        </a:p>
      </dgm:t>
    </dgm:pt>
    <dgm:pt modelId="{04F42D6C-0743-4623-8E12-98D48F72DE6A}" type="sibTrans" cxnId="{A5FC9530-3795-440C-BCC5-C84648663F27}">
      <dgm:prSet/>
      <dgm:spPr/>
      <dgm:t>
        <a:bodyPr/>
        <a:lstStyle/>
        <a:p>
          <a:endParaRPr lang="en-GB"/>
        </a:p>
      </dgm:t>
    </dgm:pt>
    <dgm:pt modelId="{659567E8-505F-415E-849C-BBB4F511E860}">
      <dgm:prSet phldrT="[Text]"/>
      <dgm:spPr/>
      <dgm:t>
        <a:bodyPr/>
        <a:lstStyle/>
        <a:p>
          <a:r>
            <a:rPr lang="en-GB" dirty="0"/>
            <a:t>Coverage can be an issue</a:t>
          </a:r>
        </a:p>
      </dgm:t>
    </dgm:pt>
    <dgm:pt modelId="{9DC46EDE-DF0A-4AF4-A9B8-96124A7EEB1F}" type="parTrans" cxnId="{909BE72F-C5F7-4AAD-98FC-E280D92421B5}">
      <dgm:prSet/>
      <dgm:spPr/>
      <dgm:t>
        <a:bodyPr/>
        <a:lstStyle/>
        <a:p>
          <a:endParaRPr lang="en-GB"/>
        </a:p>
      </dgm:t>
    </dgm:pt>
    <dgm:pt modelId="{F74237FE-4D65-4AE9-B722-4CB7008CC8D8}" type="sibTrans" cxnId="{909BE72F-C5F7-4AAD-98FC-E280D92421B5}">
      <dgm:prSet/>
      <dgm:spPr/>
      <dgm:t>
        <a:bodyPr/>
        <a:lstStyle/>
        <a:p>
          <a:endParaRPr lang="en-GB"/>
        </a:p>
      </dgm:t>
    </dgm:pt>
    <dgm:pt modelId="{C2BBE46A-EA2C-4690-9E5D-BEAD9DFE7A25}">
      <dgm:prSet phldrT="[Text]"/>
      <dgm:spPr/>
      <dgm:t>
        <a:bodyPr/>
        <a:lstStyle/>
        <a:p>
          <a:r>
            <a:rPr lang="en-GB" dirty="0"/>
            <a:t>Needs staff confidence</a:t>
          </a:r>
        </a:p>
      </dgm:t>
    </dgm:pt>
    <dgm:pt modelId="{DC91D5E4-DF5D-49A9-B2BD-3504A4B4E92A}" type="parTrans" cxnId="{7345E462-909A-4CD3-B022-DDD4BD49FB73}">
      <dgm:prSet/>
      <dgm:spPr/>
      <dgm:t>
        <a:bodyPr/>
        <a:lstStyle/>
        <a:p>
          <a:endParaRPr lang="en-GB"/>
        </a:p>
      </dgm:t>
    </dgm:pt>
    <dgm:pt modelId="{6BB051C7-C869-464E-AAD4-55A923EBDD38}" type="sibTrans" cxnId="{7345E462-909A-4CD3-B022-DDD4BD49FB73}">
      <dgm:prSet/>
      <dgm:spPr/>
      <dgm:t>
        <a:bodyPr/>
        <a:lstStyle/>
        <a:p>
          <a:endParaRPr lang="en-GB"/>
        </a:p>
      </dgm:t>
    </dgm:pt>
    <dgm:pt modelId="{FE7F4A10-24F0-4380-8CE0-F88E53875751}">
      <dgm:prSet phldrT="[Text]"/>
      <dgm:spPr/>
      <dgm:t>
        <a:bodyPr/>
        <a:lstStyle/>
        <a:p>
          <a:r>
            <a:rPr lang="en-GB" dirty="0"/>
            <a:t>Flexible and responsive</a:t>
          </a:r>
        </a:p>
      </dgm:t>
    </dgm:pt>
    <dgm:pt modelId="{C417A882-1887-43FE-B59D-EA75B538A4DF}" type="parTrans" cxnId="{4A2C8F2A-C3EB-4696-9AFE-7B60E92BB51E}">
      <dgm:prSet/>
      <dgm:spPr/>
      <dgm:t>
        <a:bodyPr/>
        <a:lstStyle/>
        <a:p>
          <a:endParaRPr lang="en-GB"/>
        </a:p>
      </dgm:t>
    </dgm:pt>
    <dgm:pt modelId="{B7293BA4-DD61-4D09-9ACB-FDB2BA52F888}" type="sibTrans" cxnId="{4A2C8F2A-C3EB-4696-9AFE-7B60E92BB51E}">
      <dgm:prSet/>
      <dgm:spPr/>
      <dgm:t>
        <a:bodyPr/>
        <a:lstStyle/>
        <a:p>
          <a:endParaRPr lang="en-GB"/>
        </a:p>
      </dgm:t>
    </dgm:pt>
    <dgm:pt modelId="{DBA89FC7-B5DA-4533-9655-F3DCA8FACA9F}">
      <dgm:prSet phldrT="[Text]"/>
      <dgm:spPr/>
      <dgm:t>
        <a:bodyPr/>
        <a:lstStyle/>
        <a:p>
          <a:r>
            <a:rPr lang="en-GB" dirty="0"/>
            <a:t>Tends to be open-ended</a:t>
          </a:r>
        </a:p>
      </dgm:t>
    </dgm:pt>
    <dgm:pt modelId="{48833E74-D2F6-4866-BCEE-761CF5CA62B8}" type="parTrans" cxnId="{D4511511-0E66-491B-B773-98C596B31751}">
      <dgm:prSet/>
      <dgm:spPr/>
      <dgm:t>
        <a:bodyPr/>
        <a:lstStyle/>
        <a:p>
          <a:endParaRPr lang="en-GB"/>
        </a:p>
      </dgm:t>
    </dgm:pt>
    <dgm:pt modelId="{457A8122-EBE7-4AF7-9226-48EC94802FDA}" type="sibTrans" cxnId="{D4511511-0E66-491B-B773-98C596B31751}">
      <dgm:prSet/>
      <dgm:spPr/>
      <dgm:t>
        <a:bodyPr/>
        <a:lstStyle/>
        <a:p>
          <a:endParaRPr lang="en-GB"/>
        </a:p>
      </dgm:t>
    </dgm:pt>
    <dgm:pt modelId="{D94539D3-730B-46A5-B60A-B34934D39FAA}">
      <dgm:prSet phldrT="[Text]"/>
      <dgm:spPr/>
      <dgm:t>
        <a:bodyPr/>
        <a:lstStyle/>
        <a:p>
          <a:r>
            <a:rPr lang="en-GB" dirty="0"/>
            <a:t>Good for mixed age</a:t>
          </a:r>
        </a:p>
      </dgm:t>
    </dgm:pt>
    <dgm:pt modelId="{1D2AC1A9-1200-4546-A28E-E031E566AFCA}" type="parTrans" cxnId="{B25EBD70-4011-4E6A-B0F0-8CA860579F25}">
      <dgm:prSet/>
      <dgm:spPr/>
      <dgm:t>
        <a:bodyPr/>
        <a:lstStyle/>
        <a:p>
          <a:endParaRPr lang="en-GB"/>
        </a:p>
      </dgm:t>
    </dgm:pt>
    <dgm:pt modelId="{7F2FF3CD-3CA7-42E7-9D8D-29BB7A289139}" type="sibTrans" cxnId="{B25EBD70-4011-4E6A-B0F0-8CA860579F25}">
      <dgm:prSet/>
      <dgm:spPr/>
      <dgm:t>
        <a:bodyPr/>
        <a:lstStyle/>
        <a:p>
          <a:endParaRPr lang="en-GB"/>
        </a:p>
      </dgm:t>
    </dgm:pt>
    <dgm:pt modelId="{31244477-3A6C-40B0-94AE-372D95DCF0AD}">
      <dgm:prSet phldrT="[Text]"/>
      <dgm:spPr/>
      <dgm:t>
        <a:bodyPr/>
        <a:lstStyle/>
        <a:p>
          <a:r>
            <a:rPr lang="en-GB" dirty="0"/>
            <a:t>Can boost challenge</a:t>
          </a:r>
        </a:p>
      </dgm:t>
    </dgm:pt>
    <dgm:pt modelId="{AADB4AB7-7D9C-4C1C-B53D-2D3AADA86299}" type="parTrans" cxnId="{105769EA-B3A1-46F0-A805-A82D8743E981}">
      <dgm:prSet/>
      <dgm:spPr/>
      <dgm:t>
        <a:bodyPr/>
        <a:lstStyle/>
        <a:p>
          <a:endParaRPr lang="en-GB"/>
        </a:p>
      </dgm:t>
    </dgm:pt>
    <dgm:pt modelId="{02A61012-F230-42E4-B61B-8E40894B084A}" type="sibTrans" cxnId="{105769EA-B3A1-46F0-A805-A82D8743E981}">
      <dgm:prSet/>
      <dgm:spPr/>
      <dgm:t>
        <a:bodyPr/>
        <a:lstStyle/>
        <a:p>
          <a:endParaRPr lang="en-GB"/>
        </a:p>
      </dgm:t>
    </dgm:pt>
    <dgm:pt modelId="{FE99FA90-EBD9-415E-827F-258C917177E1}" type="pres">
      <dgm:prSet presAssocID="{D28B4F1A-E984-49D3-9030-AD1A346400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0EA8930-BA10-45E3-B43E-A0D1F9F1DA1F}" type="pres">
      <dgm:prSet presAssocID="{D28B4F1A-E984-49D3-9030-AD1A34640008}" presName="dummyMaxCanvas" presStyleCnt="0"/>
      <dgm:spPr/>
    </dgm:pt>
    <dgm:pt modelId="{B51E6C36-6868-4C26-BC12-13B91D9FBB45}" type="pres">
      <dgm:prSet presAssocID="{D28B4F1A-E984-49D3-9030-AD1A34640008}" presName="parentComposite" presStyleCnt="0"/>
      <dgm:spPr/>
    </dgm:pt>
    <dgm:pt modelId="{AAB5658E-B1EF-48E0-B400-0E8B039A7E9B}" type="pres">
      <dgm:prSet presAssocID="{D28B4F1A-E984-49D3-9030-AD1A34640008}" presName="parent1" presStyleLbl="alignAccFollowNode1" presStyleIdx="0" presStyleCnt="4">
        <dgm:presLayoutVars>
          <dgm:chMax val="4"/>
        </dgm:presLayoutVars>
      </dgm:prSet>
      <dgm:spPr/>
    </dgm:pt>
    <dgm:pt modelId="{18136EF6-D064-4874-A051-88CA7750C366}" type="pres">
      <dgm:prSet presAssocID="{D28B4F1A-E984-49D3-9030-AD1A34640008}" presName="parent2" presStyleLbl="alignAccFollowNode1" presStyleIdx="1" presStyleCnt="4">
        <dgm:presLayoutVars>
          <dgm:chMax val="4"/>
        </dgm:presLayoutVars>
      </dgm:prSet>
      <dgm:spPr/>
    </dgm:pt>
    <dgm:pt modelId="{E3F79DF9-2E1A-4CDF-BD72-AF2738DEF823}" type="pres">
      <dgm:prSet presAssocID="{D28B4F1A-E984-49D3-9030-AD1A34640008}" presName="childrenComposite" presStyleCnt="0"/>
      <dgm:spPr/>
    </dgm:pt>
    <dgm:pt modelId="{794C59A0-0F64-4F37-9217-17CC08879965}" type="pres">
      <dgm:prSet presAssocID="{D28B4F1A-E984-49D3-9030-AD1A34640008}" presName="dummyMaxCanvas_ChildArea" presStyleCnt="0"/>
      <dgm:spPr/>
    </dgm:pt>
    <dgm:pt modelId="{EED0E571-1F2B-4A86-9E9A-8AB23AA8086F}" type="pres">
      <dgm:prSet presAssocID="{D28B4F1A-E984-49D3-9030-AD1A34640008}" presName="fulcrum" presStyleLbl="alignAccFollowNode1" presStyleIdx="2" presStyleCnt="4"/>
      <dgm:spPr/>
    </dgm:pt>
    <dgm:pt modelId="{CBE9FEAF-465B-4455-85D8-89E7C22C68E6}" type="pres">
      <dgm:prSet presAssocID="{D28B4F1A-E984-49D3-9030-AD1A34640008}" presName="balance_23" presStyleLbl="alignAccFollowNode1" presStyleIdx="3" presStyleCnt="4">
        <dgm:presLayoutVars>
          <dgm:bulletEnabled val="1"/>
        </dgm:presLayoutVars>
      </dgm:prSet>
      <dgm:spPr/>
    </dgm:pt>
    <dgm:pt modelId="{EEA996C0-E76D-46D9-9859-940F4E16AD73}" type="pres">
      <dgm:prSet presAssocID="{D28B4F1A-E984-49D3-9030-AD1A34640008}" presName="right_23_1" presStyleLbl="node1" presStyleIdx="0" presStyleCnt="5">
        <dgm:presLayoutVars>
          <dgm:bulletEnabled val="1"/>
        </dgm:presLayoutVars>
      </dgm:prSet>
      <dgm:spPr/>
    </dgm:pt>
    <dgm:pt modelId="{8F9793C7-E8B7-4984-A630-DADC3AD55CCC}" type="pres">
      <dgm:prSet presAssocID="{D28B4F1A-E984-49D3-9030-AD1A34640008}" presName="right_23_2" presStyleLbl="node1" presStyleIdx="1" presStyleCnt="5">
        <dgm:presLayoutVars>
          <dgm:bulletEnabled val="1"/>
        </dgm:presLayoutVars>
      </dgm:prSet>
      <dgm:spPr/>
    </dgm:pt>
    <dgm:pt modelId="{B85E346C-6298-4E26-9B97-0076E55D209F}" type="pres">
      <dgm:prSet presAssocID="{D28B4F1A-E984-49D3-9030-AD1A34640008}" presName="right_23_3" presStyleLbl="node1" presStyleIdx="2" presStyleCnt="5">
        <dgm:presLayoutVars>
          <dgm:bulletEnabled val="1"/>
        </dgm:presLayoutVars>
      </dgm:prSet>
      <dgm:spPr/>
    </dgm:pt>
    <dgm:pt modelId="{F559C181-77E2-44E7-BFF9-255E01076BF4}" type="pres">
      <dgm:prSet presAssocID="{D28B4F1A-E984-49D3-9030-AD1A34640008}" presName="left_23_1" presStyleLbl="node1" presStyleIdx="3" presStyleCnt="5">
        <dgm:presLayoutVars>
          <dgm:bulletEnabled val="1"/>
        </dgm:presLayoutVars>
      </dgm:prSet>
      <dgm:spPr/>
    </dgm:pt>
    <dgm:pt modelId="{2EA2BAE8-1A83-48BC-94CB-0AEF43E8013B}" type="pres">
      <dgm:prSet presAssocID="{D28B4F1A-E984-49D3-9030-AD1A346400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4511511-0E66-491B-B773-98C596B31751}" srcId="{FE7F4A10-24F0-4380-8CE0-F88E53875751}" destId="{DBA89FC7-B5DA-4533-9655-F3DCA8FACA9F}" srcOrd="0" destOrd="0" parTransId="{48833E74-D2F6-4866-BCEE-761CF5CA62B8}" sibTransId="{457A8122-EBE7-4AF7-9226-48EC94802FDA}"/>
    <dgm:cxn modelId="{9D9BE018-2CD9-4D75-9686-0BE14831FF81}" type="presOf" srcId="{D94539D3-730B-46A5-B60A-B34934D39FAA}" destId="{8F9793C7-E8B7-4984-A630-DADC3AD55CCC}" srcOrd="0" destOrd="0" presId="urn:microsoft.com/office/officeart/2005/8/layout/balance1"/>
    <dgm:cxn modelId="{EBC2061F-1F2A-4D64-A73F-A3FD1D278D08}" type="presOf" srcId="{77934517-FD4A-464C-98FE-83F51772C7FA}" destId="{AAB5658E-B1EF-48E0-B400-0E8B039A7E9B}" srcOrd="0" destOrd="0" presId="urn:microsoft.com/office/officeart/2005/8/layout/balance1"/>
    <dgm:cxn modelId="{4A2C8F2A-C3EB-4696-9AFE-7B60E92BB51E}" srcId="{D28B4F1A-E984-49D3-9030-AD1A34640008}" destId="{FE7F4A10-24F0-4380-8CE0-F88E53875751}" srcOrd="1" destOrd="0" parTransId="{C417A882-1887-43FE-B59D-EA75B538A4DF}" sibTransId="{B7293BA4-DD61-4D09-9ACB-FDB2BA52F888}"/>
    <dgm:cxn modelId="{909BE72F-C5F7-4AAD-98FC-E280D92421B5}" srcId="{77934517-FD4A-464C-98FE-83F51772C7FA}" destId="{659567E8-505F-415E-849C-BBB4F511E860}" srcOrd="0" destOrd="0" parTransId="{9DC46EDE-DF0A-4AF4-A9B8-96124A7EEB1F}" sibTransId="{F74237FE-4D65-4AE9-B722-4CB7008CC8D8}"/>
    <dgm:cxn modelId="{A5FC9530-3795-440C-BCC5-C84648663F27}" srcId="{D28B4F1A-E984-49D3-9030-AD1A34640008}" destId="{77934517-FD4A-464C-98FE-83F51772C7FA}" srcOrd="0" destOrd="0" parTransId="{4228BFEA-727C-44AC-AEA7-9237ADB728CC}" sibTransId="{04F42D6C-0743-4623-8E12-98D48F72DE6A}"/>
    <dgm:cxn modelId="{9A7E8336-87A2-422B-B955-FF13694B4D85}" type="presOf" srcId="{DBA89FC7-B5DA-4533-9655-F3DCA8FACA9F}" destId="{EEA996C0-E76D-46D9-9859-940F4E16AD73}" srcOrd="0" destOrd="0" presId="urn:microsoft.com/office/officeart/2005/8/layout/balance1"/>
    <dgm:cxn modelId="{7345E462-909A-4CD3-B022-DDD4BD49FB73}" srcId="{77934517-FD4A-464C-98FE-83F51772C7FA}" destId="{C2BBE46A-EA2C-4690-9E5D-BEAD9DFE7A25}" srcOrd="1" destOrd="0" parTransId="{DC91D5E4-DF5D-49A9-B2BD-3504A4B4E92A}" sibTransId="{6BB051C7-C869-464E-AAD4-55A923EBDD38}"/>
    <dgm:cxn modelId="{4A12396E-0D46-4005-81A9-4A3085734F9E}" type="presOf" srcId="{FE7F4A10-24F0-4380-8CE0-F88E53875751}" destId="{18136EF6-D064-4874-A051-88CA7750C366}" srcOrd="0" destOrd="0" presId="urn:microsoft.com/office/officeart/2005/8/layout/balance1"/>
    <dgm:cxn modelId="{B25EBD70-4011-4E6A-B0F0-8CA860579F25}" srcId="{FE7F4A10-24F0-4380-8CE0-F88E53875751}" destId="{D94539D3-730B-46A5-B60A-B34934D39FAA}" srcOrd="1" destOrd="0" parTransId="{1D2AC1A9-1200-4546-A28E-E031E566AFCA}" sibTransId="{7F2FF3CD-3CA7-42E7-9D8D-29BB7A289139}"/>
    <dgm:cxn modelId="{9888A1AB-6E1F-444C-B68C-37434E4DDFC7}" type="presOf" srcId="{31244477-3A6C-40B0-94AE-372D95DCF0AD}" destId="{B85E346C-6298-4E26-9B97-0076E55D209F}" srcOrd="0" destOrd="0" presId="urn:microsoft.com/office/officeart/2005/8/layout/balance1"/>
    <dgm:cxn modelId="{5E13BDB5-54A5-4FB3-88C5-8FCC78A449DD}" type="presOf" srcId="{D28B4F1A-E984-49D3-9030-AD1A34640008}" destId="{FE99FA90-EBD9-415E-827F-258C917177E1}" srcOrd="0" destOrd="0" presId="urn:microsoft.com/office/officeart/2005/8/layout/balance1"/>
    <dgm:cxn modelId="{B6EE5EE7-AD6A-4E4B-9942-19017C12221D}" type="presOf" srcId="{C2BBE46A-EA2C-4690-9E5D-BEAD9DFE7A25}" destId="{2EA2BAE8-1A83-48BC-94CB-0AEF43E8013B}" srcOrd="0" destOrd="0" presId="urn:microsoft.com/office/officeart/2005/8/layout/balance1"/>
    <dgm:cxn modelId="{105769EA-B3A1-46F0-A805-A82D8743E981}" srcId="{FE7F4A10-24F0-4380-8CE0-F88E53875751}" destId="{31244477-3A6C-40B0-94AE-372D95DCF0AD}" srcOrd="2" destOrd="0" parTransId="{AADB4AB7-7D9C-4C1C-B53D-2D3AADA86299}" sibTransId="{02A61012-F230-42E4-B61B-8E40894B084A}"/>
    <dgm:cxn modelId="{7A2A5CEF-5916-46B3-93FE-FAA201F37818}" type="presOf" srcId="{659567E8-505F-415E-849C-BBB4F511E860}" destId="{F559C181-77E2-44E7-BFF9-255E01076BF4}" srcOrd="0" destOrd="0" presId="urn:microsoft.com/office/officeart/2005/8/layout/balance1"/>
    <dgm:cxn modelId="{2B59427C-A301-4616-A616-37311DC4A74E}" type="presParOf" srcId="{FE99FA90-EBD9-415E-827F-258C917177E1}" destId="{C0EA8930-BA10-45E3-B43E-A0D1F9F1DA1F}" srcOrd="0" destOrd="0" presId="urn:microsoft.com/office/officeart/2005/8/layout/balance1"/>
    <dgm:cxn modelId="{772CC17E-8B3C-4E9B-A690-10106D58CAB6}" type="presParOf" srcId="{FE99FA90-EBD9-415E-827F-258C917177E1}" destId="{B51E6C36-6868-4C26-BC12-13B91D9FBB45}" srcOrd="1" destOrd="0" presId="urn:microsoft.com/office/officeart/2005/8/layout/balance1"/>
    <dgm:cxn modelId="{8222CA5A-FB6A-4A5F-BCB2-5BA80604E9F8}" type="presParOf" srcId="{B51E6C36-6868-4C26-BC12-13B91D9FBB45}" destId="{AAB5658E-B1EF-48E0-B400-0E8B039A7E9B}" srcOrd="0" destOrd="0" presId="urn:microsoft.com/office/officeart/2005/8/layout/balance1"/>
    <dgm:cxn modelId="{1873E6F1-9CD1-4779-BF9A-C1F29F6E341F}" type="presParOf" srcId="{B51E6C36-6868-4C26-BC12-13B91D9FBB45}" destId="{18136EF6-D064-4874-A051-88CA7750C366}" srcOrd="1" destOrd="0" presId="urn:microsoft.com/office/officeart/2005/8/layout/balance1"/>
    <dgm:cxn modelId="{C81A712E-F6EB-4F99-BF7E-4CD3EDD3CB07}" type="presParOf" srcId="{FE99FA90-EBD9-415E-827F-258C917177E1}" destId="{E3F79DF9-2E1A-4CDF-BD72-AF2738DEF823}" srcOrd="2" destOrd="0" presId="urn:microsoft.com/office/officeart/2005/8/layout/balance1"/>
    <dgm:cxn modelId="{3BA11AF9-ED31-4CF6-AA88-BD012778F991}" type="presParOf" srcId="{E3F79DF9-2E1A-4CDF-BD72-AF2738DEF823}" destId="{794C59A0-0F64-4F37-9217-17CC08879965}" srcOrd="0" destOrd="0" presId="urn:microsoft.com/office/officeart/2005/8/layout/balance1"/>
    <dgm:cxn modelId="{DD063C4F-9DD9-40D0-AF42-8D429899B3ED}" type="presParOf" srcId="{E3F79DF9-2E1A-4CDF-BD72-AF2738DEF823}" destId="{EED0E571-1F2B-4A86-9E9A-8AB23AA8086F}" srcOrd="1" destOrd="0" presId="urn:microsoft.com/office/officeart/2005/8/layout/balance1"/>
    <dgm:cxn modelId="{327FEA93-E04B-49FC-A386-79A7A917A6B8}" type="presParOf" srcId="{E3F79DF9-2E1A-4CDF-BD72-AF2738DEF823}" destId="{CBE9FEAF-465B-4455-85D8-89E7C22C68E6}" srcOrd="2" destOrd="0" presId="urn:microsoft.com/office/officeart/2005/8/layout/balance1"/>
    <dgm:cxn modelId="{84F7F03F-431B-468E-BEAB-7B5310722349}" type="presParOf" srcId="{E3F79DF9-2E1A-4CDF-BD72-AF2738DEF823}" destId="{EEA996C0-E76D-46D9-9859-940F4E16AD73}" srcOrd="3" destOrd="0" presId="urn:microsoft.com/office/officeart/2005/8/layout/balance1"/>
    <dgm:cxn modelId="{BBBE3E82-EEA1-4A6C-BC25-4E7E77A13B19}" type="presParOf" srcId="{E3F79DF9-2E1A-4CDF-BD72-AF2738DEF823}" destId="{8F9793C7-E8B7-4984-A630-DADC3AD55CCC}" srcOrd="4" destOrd="0" presId="urn:microsoft.com/office/officeart/2005/8/layout/balance1"/>
    <dgm:cxn modelId="{B7B760CF-5FDC-4CFC-A4AF-E94B6A1D3B7A}" type="presParOf" srcId="{E3F79DF9-2E1A-4CDF-BD72-AF2738DEF823}" destId="{B85E346C-6298-4E26-9B97-0076E55D209F}" srcOrd="5" destOrd="0" presId="urn:microsoft.com/office/officeart/2005/8/layout/balance1"/>
    <dgm:cxn modelId="{1E11E730-CE92-41A6-92BD-A59409881955}" type="presParOf" srcId="{E3F79DF9-2E1A-4CDF-BD72-AF2738DEF823}" destId="{F559C181-77E2-44E7-BFF9-255E01076BF4}" srcOrd="6" destOrd="0" presId="urn:microsoft.com/office/officeart/2005/8/layout/balance1"/>
    <dgm:cxn modelId="{2C52AEE6-D6B0-4F12-AEA9-F858E176CC17}" type="presParOf" srcId="{E3F79DF9-2E1A-4CDF-BD72-AF2738DEF823}" destId="{2EA2BAE8-1A83-48BC-94CB-0AEF43E8013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8B4F1A-E984-49D3-9030-AD1A3464000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934517-FD4A-464C-98FE-83F51772C7FA}">
      <dgm:prSet phldrT="[Text]"/>
      <dgm:spPr/>
      <dgm:t>
        <a:bodyPr/>
        <a:lstStyle/>
        <a:p>
          <a:r>
            <a:rPr lang="en-GB" dirty="0"/>
            <a:t>Can narrow opportunities</a:t>
          </a:r>
        </a:p>
      </dgm:t>
    </dgm:pt>
    <dgm:pt modelId="{4228BFEA-727C-44AC-AEA7-9237ADB728CC}" type="parTrans" cxnId="{A5FC9530-3795-440C-BCC5-C84648663F27}">
      <dgm:prSet/>
      <dgm:spPr/>
      <dgm:t>
        <a:bodyPr/>
        <a:lstStyle/>
        <a:p>
          <a:endParaRPr lang="en-GB"/>
        </a:p>
      </dgm:t>
    </dgm:pt>
    <dgm:pt modelId="{04F42D6C-0743-4623-8E12-98D48F72DE6A}" type="sibTrans" cxnId="{A5FC9530-3795-440C-BCC5-C84648663F27}">
      <dgm:prSet/>
      <dgm:spPr/>
      <dgm:t>
        <a:bodyPr/>
        <a:lstStyle/>
        <a:p>
          <a:endParaRPr lang="en-GB"/>
        </a:p>
      </dgm:t>
    </dgm:pt>
    <dgm:pt modelId="{659567E8-505F-415E-849C-BBB4F511E860}">
      <dgm:prSet phldrT="[Text]"/>
      <dgm:spPr/>
      <dgm:t>
        <a:bodyPr/>
        <a:lstStyle/>
        <a:p>
          <a:r>
            <a:rPr lang="en-GB" dirty="0"/>
            <a:t>Can limit staff challenge</a:t>
          </a:r>
        </a:p>
      </dgm:t>
    </dgm:pt>
    <dgm:pt modelId="{9DC46EDE-DF0A-4AF4-A9B8-96124A7EEB1F}" type="parTrans" cxnId="{909BE72F-C5F7-4AAD-98FC-E280D92421B5}">
      <dgm:prSet/>
      <dgm:spPr/>
      <dgm:t>
        <a:bodyPr/>
        <a:lstStyle/>
        <a:p>
          <a:endParaRPr lang="en-GB"/>
        </a:p>
      </dgm:t>
    </dgm:pt>
    <dgm:pt modelId="{F74237FE-4D65-4AE9-B722-4CB7008CC8D8}" type="sibTrans" cxnId="{909BE72F-C5F7-4AAD-98FC-E280D92421B5}">
      <dgm:prSet/>
      <dgm:spPr/>
      <dgm:t>
        <a:bodyPr/>
        <a:lstStyle/>
        <a:p>
          <a:endParaRPr lang="en-GB"/>
        </a:p>
      </dgm:t>
    </dgm:pt>
    <dgm:pt modelId="{C2BBE46A-EA2C-4690-9E5D-BEAD9DFE7A25}">
      <dgm:prSet phldrT="[Text]"/>
      <dgm:spPr/>
      <dgm:t>
        <a:bodyPr/>
        <a:lstStyle/>
        <a:p>
          <a:r>
            <a:rPr lang="en-GB" dirty="0"/>
            <a:t>May not relate to interests</a:t>
          </a:r>
        </a:p>
      </dgm:t>
    </dgm:pt>
    <dgm:pt modelId="{DC91D5E4-DF5D-49A9-B2BD-3504A4B4E92A}" type="parTrans" cxnId="{7345E462-909A-4CD3-B022-DDD4BD49FB73}">
      <dgm:prSet/>
      <dgm:spPr/>
      <dgm:t>
        <a:bodyPr/>
        <a:lstStyle/>
        <a:p>
          <a:endParaRPr lang="en-GB"/>
        </a:p>
      </dgm:t>
    </dgm:pt>
    <dgm:pt modelId="{6BB051C7-C869-464E-AAD4-55A923EBDD38}" type="sibTrans" cxnId="{7345E462-909A-4CD3-B022-DDD4BD49FB73}">
      <dgm:prSet/>
      <dgm:spPr/>
      <dgm:t>
        <a:bodyPr/>
        <a:lstStyle/>
        <a:p>
          <a:endParaRPr lang="en-GB"/>
        </a:p>
      </dgm:t>
    </dgm:pt>
    <dgm:pt modelId="{FE7F4A10-24F0-4380-8CE0-F88E53875751}">
      <dgm:prSet phldrT="[Text]"/>
      <dgm:spPr/>
      <dgm:t>
        <a:bodyPr/>
        <a:lstStyle/>
        <a:p>
          <a:r>
            <a:rPr lang="en-GB" dirty="0"/>
            <a:t>Something to ‘show’ visitors</a:t>
          </a:r>
        </a:p>
      </dgm:t>
    </dgm:pt>
    <dgm:pt modelId="{C417A882-1887-43FE-B59D-EA75B538A4DF}" type="parTrans" cxnId="{4A2C8F2A-C3EB-4696-9AFE-7B60E92BB51E}">
      <dgm:prSet/>
      <dgm:spPr/>
      <dgm:t>
        <a:bodyPr/>
        <a:lstStyle/>
        <a:p>
          <a:endParaRPr lang="en-GB"/>
        </a:p>
      </dgm:t>
    </dgm:pt>
    <dgm:pt modelId="{B7293BA4-DD61-4D09-9ACB-FDB2BA52F888}" type="sibTrans" cxnId="{4A2C8F2A-C3EB-4696-9AFE-7B60E92BB51E}">
      <dgm:prSet/>
      <dgm:spPr/>
      <dgm:t>
        <a:bodyPr/>
        <a:lstStyle/>
        <a:p>
          <a:endParaRPr lang="en-GB"/>
        </a:p>
      </dgm:t>
    </dgm:pt>
    <dgm:pt modelId="{DBA89FC7-B5DA-4533-9655-F3DCA8FACA9F}">
      <dgm:prSet phldrT="[Text]"/>
      <dgm:spPr/>
      <dgm:t>
        <a:bodyPr/>
        <a:lstStyle/>
        <a:p>
          <a:r>
            <a:rPr lang="en-GB" dirty="0"/>
            <a:t>More in line with DfE</a:t>
          </a:r>
        </a:p>
      </dgm:t>
    </dgm:pt>
    <dgm:pt modelId="{48833E74-D2F6-4866-BCEE-761CF5CA62B8}" type="parTrans" cxnId="{D4511511-0E66-491B-B773-98C596B31751}">
      <dgm:prSet/>
      <dgm:spPr/>
      <dgm:t>
        <a:bodyPr/>
        <a:lstStyle/>
        <a:p>
          <a:endParaRPr lang="en-GB"/>
        </a:p>
      </dgm:t>
    </dgm:pt>
    <dgm:pt modelId="{457A8122-EBE7-4AF7-9226-48EC94802FDA}" type="sibTrans" cxnId="{D4511511-0E66-491B-B773-98C596B31751}">
      <dgm:prSet/>
      <dgm:spPr/>
      <dgm:t>
        <a:bodyPr/>
        <a:lstStyle/>
        <a:p>
          <a:endParaRPr lang="en-GB"/>
        </a:p>
      </dgm:t>
    </dgm:pt>
    <dgm:pt modelId="{D94539D3-730B-46A5-B60A-B34934D39FAA}">
      <dgm:prSet phldrT="[Text]"/>
      <dgm:spPr/>
      <dgm:t>
        <a:bodyPr/>
        <a:lstStyle/>
        <a:p>
          <a:r>
            <a:rPr lang="en-GB" dirty="0"/>
            <a:t>Introduce new ideas</a:t>
          </a:r>
        </a:p>
      </dgm:t>
    </dgm:pt>
    <dgm:pt modelId="{1D2AC1A9-1200-4546-A28E-E031E566AFCA}" type="parTrans" cxnId="{B25EBD70-4011-4E6A-B0F0-8CA860579F25}">
      <dgm:prSet/>
      <dgm:spPr/>
      <dgm:t>
        <a:bodyPr/>
        <a:lstStyle/>
        <a:p>
          <a:endParaRPr lang="en-GB"/>
        </a:p>
      </dgm:t>
    </dgm:pt>
    <dgm:pt modelId="{7F2FF3CD-3CA7-42E7-9D8D-29BB7A289139}" type="sibTrans" cxnId="{B25EBD70-4011-4E6A-B0F0-8CA860579F25}">
      <dgm:prSet/>
      <dgm:spPr/>
      <dgm:t>
        <a:bodyPr/>
        <a:lstStyle/>
        <a:p>
          <a:endParaRPr lang="en-GB"/>
        </a:p>
      </dgm:t>
    </dgm:pt>
    <dgm:pt modelId="{31244477-3A6C-40B0-94AE-372D95DCF0AD}">
      <dgm:prSet phldrT="[Text]"/>
      <dgm:spPr/>
      <dgm:t>
        <a:bodyPr/>
        <a:lstStyle/>
        <a:p>
          <a:r>
            <a:rPr lang="en-GB" dirty="0"/>
            <a:t>Can boost confidence</a:t>
          </a:r>
        </a:p>
      </dgm:t>
    </dgm:pt>
    <dgm:pt modelId="{AADB4AB7-7D9C-4C1C-B53D-2D3AADA86299}" type="parTrans" cxnId="{105769EA-B3A1-46F0-A805-A82D8743E981}">
      <dgm:prSet/>
      <dgm:spPr/>
      <dgm:t>
        <a:bodyPr/>
        <a:lstStyle/>
        <a:p>
          <a:endParaRPr lang="en-GB"/>
        </a:p>
      </dgm:t>
    </dgm:pt>
    <dgm:pt modelId="{02A61012-F230-42E4-B61B-8E40894B084A}" type="sibTrans" cxnId="{105769EA-B3A1-46F0-A805-A82D8743E981}">
      <dgm:prSet/>
      <dgm:spPr/>
      <dgm:t>
        <a:bodyPr/>
        <a:lstStyle/>
        <a:p>
          <a:endParaRPr lang="en-GB"/>
        </a:p>
      </dgm:t>
    </dgm:pt>
    <dgm:pt modelId="{FE99FA90-EBD9-415E-827F-258C917177E1}" type="pres">
      <dgm:prSet presAssocID="{D28B4F1A-E984-49D3-9030-AD1A346400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0EA8930-BA10-45E3-B43E-A0D1F9F1DA1F}" type="pres">
      <dgm:prSet presAssocID="{D28B4F1A-E984-49D3-9030-AD1A34640008}" presName="dummyMaxCanvas" presStyleCnt="0"/>
      <dgm:spPr/>
    </dgm:pt>
    <dgm:pt modelId="{B51E6C36-6868-4C26-BC12-13B91D9FBB45}" type="pres">
      <dgm:prSet presAssocID="{D28B4F1A-E984-49D3-9030-AD1A34640008}" presName="parentComposite" presStyleCnt="0"/>
      <dgm:spPr/>
    </dgm:pt>
    <dgm:pt modelId="{AAB5658E-B1EF-48E0-B400-0E8B039A7E9B}" type="pres">
      <dgm:prSet presAssocID="{D28B4F1A-E984-49D3-9030-AD1A34640008}" presName="parent1" presStyleLbl="alignAccFollowNode1" presStyleIdx="0" presStyleCnt="4">
        <dgm:presLayoutVars>
          <dgm:chMax val="4"/>
        </dgm:presLayoutVars>
      </dgm:prSet>
      <dgm:spPr/>
    </dgm:pt>
    <dgm:pt modelId="{18136EF6-D064-4874-A051-88CA7750C366}" type="pres">
      <dgm:prSet presAssocID="{D28B4F1A-E984-49D3-9030-AD1A34640008}" presName="parent2" presStyleLbl="alignAccFollowNode1" presStyleIdx="1" presStyleCnt="4">
        <dgm:presLayoutVars>
          <dgm:chMax val="4"/>
        </dgm:presLayoutVars>
      </dgm:prSet>
      <dgm:spPr/>
    </dgm:pt>
    <dgm:pt modelId="{E3F79DF9-2E1A-4CDF-BD72-AF2738DEF823}" type="pres">
      <dgm:prSet presAssocID="{D28B4F1A-E984-49D3-9030-AD1A34640008}" presName="childrenComposite" presStyleCnt="0"/>
      <dgm:spPr/>
    </dgm:pt>
    <dgm:pt modelId="{794C59A0-0F64-4F37-9217-17CC08879965}" type="pres">
      <dgm:prSet presAssocID="{D28B4F1A-E984-49D3-9030-AD1A34640008}" presName="dummyMaxCanvas_ChildArea" presStyleCnt="0"/>
      <dgm:spPr/>
    </dgm:pt>
    <dgm:pt modelId="{EED0E571-1F2B-4A86-9E9A-8AB23AA8086F}" type="pres">
      <dgm:prSet presAssocID="{D28B4F1A-E984-49D3-9030-AD1A34640008}" presName="fulcrum" presStyleLbl="alignAccFollowNode1" presStyleIdx="2" presStyleCnt="4"/>
      <dgm:spPr/>
    </dgm:pt>
    <dgm:pt modelId="{CBE9FEAF-465B-4455-85D8-89E7C22C68E6}" type="pres">
      <dgm:prSet presAssocID="{D28B4F1A-E984-49D3-9030-AD1A34640008}" presName="balance_23" presStyleLbl="alignAccFollowNode1" presStyleIdx="3" presStyleCnt="4">
        <dgm:presLayoutVars>
          <dgm:bulletEnabled val="1"/>
        </dgm:presLayoutVars>
      </dgm:prSet>
      <dgm:spPr/>
    </dgm:pt>
    <dgm:pt modelId="{EEA996C0-E76D-46D9-9859-940F4E16AD73}" type="pres">
      <dgm:prSet presAssocID="{D28B4F1A-E984-49D3-9030-AD1A34640008}" presName="right_23_1" presStyleLbl="node1" presStyleIdx="0" presStyleCnt="5">
        <dgm:presLayoutVars>
          <dgm:bulletEnabled val="1"/>
        </dgm:presLayoutVars>
      </dgm:prSet>
      <dgm:spPr/>
    </dgm:pt>
    <dgm:pt modelId="{8F9793C7-E8B7-4984-A630-DADC3AD55CCC}" type="pres">
      <dgm:prSet presAssocID="{D28B4F1A-E984-49D3-9030-AD1A34640008}" presName="right_23_2" presStyleLbl="node1" presStyleIdx="1" presStyleCnt="5">
        <dgm:presLayoutVars>
          <dgm:bulletEnabled val="1"/>
        </dgm:presLayoutVars>
      </dgm:prSet>
      <dgm:spPr/>
    </dgm:pt>
    <dgm:pt modelId="{B85E346C-6298-4E26-9B97-0076E55D209F}" type="pres">
      <dgm:prSet presAssocID="{D28B4F1A-E984-49D3-9030-AD1A34640008}" presName="right_23_3" presStyleLbl="node1" presStyleIdx="2" presStyleCnt="5">
        <dgm:presLayoutVars>
          <dgm:bulletEnabled val="1"/>
        </dgm:presLayoutVars>
      </dgm:prSet>
      <dgm:spPr/>
    </dgm:pt>
    <dgm:pt modelId="{F559C181-77E2-44E7-BFF9-255E01076BF4}" type="pres">
      <dgm:prSet presAssocID="{D28B4F1A-E984-49D3-9030-AD1A34640008}" presName="left_23_1" presStyleLbl="node1" presStyleIdx="3" presStyleCnt="5">
        <dgm:presLayoutVars>
          <dgm:bulletEnabled val="1"/>
        </dgm:presLayoutVars>
      </dgm:prSet>
      <dgm:spPr/>
    </dgm:pt>
    <dgm:pt modelId="{2EA2BAE8-1A83-48BC-94CB-0AEF43E8013B}" type="pres">
      <dgm:prSet presAssocID="{D28B4F1A-E984-49D3-9030-AD1A346400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4511511-0E66-491B-B773-98C596B31751}" srcId="{FE7F4A10-24F0-4380-8CE0-F88E53875751}" destId="{DBA89FC7-B5DA-4533-9655-F3DCA8FACA9F}" srcOrd="0" destOrd="0" parTransId="{48833E74-D2F6-4866-BCEE-761CF5CA62B8}" sibTransId="{457A8122-EBE7-4AF7-9226-48EC94802FDA}"/>
    <dgm:cxn modelId="{9D9BE018-2CD9-4D75-9686-0BE14831FF81}" type="presOf" srcId="{D94539D3-730B-46A5-B60A-B34934D39FAA}" destId="{8F9793C7-E8B7-4984-A630-DADC3AD55CCC}" srcOrd="0" destOrd="0" presId="urn:microsoft.com/office/officeart/2005/8/layout/balance1"/>
    <dgm:cxn modelId="{EBC2061F-1F2A-4D64-A73F-A3FD1D278D08}" type="presOf" srcId="{77934517-FD4A-464C-98FE-83F51772C7FA}" destId="{AAB5658E-B1EF-48E0-B400-0E8B039A7E9B}" srcOrd="0" destOrd="0" presId="urn:microsoft.com/office/officeart/2005/8/layout/balance1"/>
    <dgm:cxn modelId="{4A2C8F2A-C3EB-4696-9AFE-7B60E92BB51E}" srcId="{D28B4F1A-E984-49D3-9030-AD1A34640008}" destId="{FE7F4A10-24F0-4380-8CE0-F88E53875751}" srcOrd="1" destOrd="0" parTransId="{C417A882-1887-43FE-B59D-EA75B538A4DF}" sibTransId="{B7293BA4-DD61-4D09-9ACB-FDB2BA52F888}"/>
    <dgm:cxn modelId="{909BE72F-C5F7-4AAD-98FC-E280D92421B5}" srcId="{77934517-FD4A-464C-98FE-83F51772C7FA}" destId="{659567E8-505F-415E-849C-BBB4F511E860}" srcOrd="0" destOrd="0" parTransId="{9DC46EDE-DF0A-4AF4-A9B8-96124A7EEB1F}" sibTransId="{F74237FE-4D65-4AE9-B722-4CB7008CC8D8}"/>
    <dgm:cxn modelId="{A5FC9530-3795-440C-BCC5-C84648663F27}" srcId="{D28B4F1A-E984-49D3-9030-AD1A34640008}" destId="{77934517-FD4A-464C-98FE-83F51772C7FA}" srcOrd="0" destOrd="0" parTransId="{4228BFEA-727C-44AC-AEA7-9237ADB728CC}" sibTransId="{04F42D6C-0743-4623-8E12-98D48F72DE6A}"/>
    <dgm:cxn modelId="{9A7E8336-87A2-422B-B955-FF13694B4D85}" type="presOf" srcId="{DBA89FC7-B5DA-4533-9655-F3DCA8FACA9F}" destId="{EEA996C0-E76D-46D9-9859-940F4E16AD73}" srcOrd="0" destOrd="0" presId="urn:microsoft.com/office/officeart/2005/8/layout/balance1"/>
    <dgm:cxn modelId="{7345E462-909A-4CD3-B022-DDD4BD49FB73}" srcId="{77934517-FD4A-464C-98FE-83F51772C7FA}" destId="{C2BBE46A-EA2C-4690-9E5D-BEAD9DFE7A25}" srcOrd="1" destOrd="0" parTransId="{DC91D5E4-DF5D-49A9-B2BD-3504A4B4E92A}" sibTransId="{6BB051C7-C869-464E-AAD4-55A923EBDD38}"/>
    <dgm:cxn modelId="{4A12396E-0D46-4005-81A9-4A3085734F9E}" type="presOf" srcId="{FE7F4A10-24F0-4380-8CE0-F88E53875751}" destId="{18136EF6-D064-4874-A051-88CA7750C366}" srcOrd="0" destOrd="0" presId="urn:microsoft.com/office/officeart/2005/8/layout/balance1"/>
    <dgm:cxn modelId="{B25EBD70-4011-4E6A-B0F0-8CA860579F25}" srcId="{FE7F4A10-24F0-4380-8CE0-F88E53875751}" destId="{D94539D3-730B-46A5-B60A-B34934D39FAA}" srcOrd="1" destOrd="0" parTransId="{1D2AC1A9-1200-4546-A28E-E031E566AFCA}" sibTransId="{7F2FF3CD-3CA7-42E7-9D8D-29BB7A289139}"/>
    <dgm:cxn modelId="{9888A1AB-6E1F-444C-B68C-37434E4DDFC7}" type="presOf" srcId="{31244477-3A6C-40B0-94AE-372D95DCF0AD}" destId="{B85E346C-6298-4E26-9B97-0076E55D209F}" srcOrd="0" destOrd="0" presId="urn:microsoft.com/office/officeart/2005/8/layout/balance1"/>
    <dgm:cxn modelId="{5E13BDB5-54A5-4FB3-88C5-8FCC78A449DD}" type="presOf" srcId="{D28B4F1A-E984-49D3-9030-AD1A34640008}" destId="{FE99FA90-EBD9-415E-827F-258C917177E1}" srcOrd="0" destOrd="0" presId="urn:microsoft.com/office/officeart/2005/8/layout/balance1"/>
    <dgm:cxn modelId="{B6EE5EE7-AD6A-4E4B-9942-19017C12221D}" type="presOf" srcId="{C2BBE46A-EA2C-4690-9E5D-BEAD9DFE7A25}" destId="{2EA2BAE8-1A83-48BC-94CB-0AEF43E8013B}" srcOrd="0" destOrd="0" presId="urn:microsoft.com/office/officeart/2005/8/layout/balance1"/>
    <dgm:cxn modelId="{105769EA-B3A1-46F0-A805-A82D8743E981}" srcId="{FE7F4A10-24F0-4380-8CE0-F88E53875751}" destId="{31244477-3A6C-40B0-94AE-372D95DCF0AD}" srcOrd="2" destOrd="0" parTransId="{AADB4AB7-7D9C-4C1C-B53D-2D3AADA86299}" sibTransId="{02A61012-F230-42E4-B61B-8E40894B084A}"/>
    <dgm:cxn modelId="{7A2A5CEF-5916-46B3-93FE-FAA201F37818}" type="presOf" srcId="{659567E8-505F-415E-849C-BBB4F511E860}" destId="{F559C181-77E2-44E7-BFF9-255E01076BF4}" srcOrd="0" destOrd="0" presId="urn:microsoft.com/office/officeart/2005/8/layout/balance1"/>
    <dgm:cxn modelId="{2B59427C-A301-4616-A616-37311DC4A74E}" type="presParOf" srcId="{FE99FA90-EBD9-415E-827F-258C917177E1}" destId="{C0EA8930-BA10-45E3-B43E-A0D1F9F1DA1F}" srcOrd="0" destOrd="0" presId="urn:microsoft.com/office/officeart/2005/8/layout/balance1"/>
    <dgm:cxn modelId="{772CC17E-8B3C-4E9B-A690-10106D58CAB6}" type="presParOf" srcId="{FE99FA90-EBD9-415E-827F-258C917177E1}" destId="{B51E6C36-6868-4C26-BC12-13B91D9FBB45}" srcOrd="1" destOrd="0" presId="urn:microsoft.com/office/officeart/2005/8/layout/balance1"/>
    <dgm:cxn modelId="{8222CA5A-FB6A-4A5F-BCB2-5BA80604E9F8}" type="presParOf" srcId="{B51E6C36-6868-4C26-BC12-13B91D9FBB45}" destId="{AAB5658E-B1EF-48E0-B400-0E8B039A7E9B}" srcOrd="0" destOrd="0" presId="urn:microsoft.com/office/officeart/2005/8/layout/balance1"/>
    <dgm:cxn modelId="{1873E6F1-9CD1-4779-BF9A-C1F29F6E341F}" type="presParOf" srcId="{B51E6C36-6868-4C26-BC12-13B91D9FBB45}" destId="{18136EF6-D064-4874-A051-88CA7750C366}" srcOrd="1" destOrd="0" presId="urn:microsoft.com/office/officeart/2005/8/layout/balance1"/>
    <dgm:cxn modelId="{C81A712E-F6EB-4F99-BF7E-4CD3EDD3CB07}" type="presParOf" srcId="{FE99FA90-EBD9-415E-827F-258C917177E1}" destId="{E3F79DF9-2E1A-4CDF-BD72-AF2738DEF823}" srcOrd="2" destOrd="0" presId="urn:microsoft.com/office/officeart/2005/8/layout/balance1"/>
    <dgm:cxn modelId="{3BA11AF9-ED31-4CF6-AA88-BD012778F991}" type="presParOf" srcId="{E3F79DF9-2E1A-4CDF-BD72-AF2738DEF823}" destId="{794C59A0-0F64-4F37-9217-17CC08879965}" srcOrd="0" destOrd="0" presId="urn:microsoft.com/office/officeart/2005/8/layout/balance1"/>
    <dgm:cxn modelId="{DD063C4F-9DD9-40D0-AF42-8D429899B3ED}" type="presParOf" srcId="{E3F79DF9-2E1A-4CDF-BD72-AF2738DEF823}" destId="{EED0E571-1F2B-4A86-9E9A-8AB23AA8086F}" srcOrd="1" destOrd="0" presId="urn:microsoft.com/office/officeart/2005/8/layout/balance1"/>
    <dgm:cxn modelId="{327FEA93-E04B-49FC-A386-79A7A917A6B8}" type="presParOf" srcId="{E3F79DF9-2E1A-4CDF-BD72-AF2738DEF823}" destId="{CBE9FEAF-465B-4455-85D8-89E7C22C68E6}" srcOrd="2" destOrd="0" presId="urn:microsoft.com/office/officeart/2005/8/layout/balance1"/>
    <dgm:cxn modelId="{84F7F03F-431B-468E-BEAB-7B5310722349}" type="presParOf" srcId="{E3F79DF9-2E1A-4CDF-BD72-AF2738DEF823}" destId="{EEA996C0-E76D-46D9-9859-940F4E16AD73}" srcOrd="3" destOrd="0" presId="urn:microsoft.com/office/officeart/2005/8/layout/balance1"/>
    <dgm:cxn modelId="{BBBE3E82-EEA1-4A6C-BC25-4E7E77A13B19}" type="presParOf" srcId="{E3F79DF9-2E1A-4CDF-BD72-AF2738DEF823}" destId="{8F9793C7-E8B7-4984-A630-DADC3AD55CCC}" srcOrd="4" destOrd="0" presId="urn:microsoft.com/office/officeart/2005/8/layout/balance1"/>
    <dgm:cxn modelId="{B7B760CF-5FDC-4CFC-A4AF-E94B6A1D3B7A}" type="presParOf" srcId="{E3F79DF9-2E1A-4CDF-BD72-AF2738DEF823}" destId="{B85E346C-6298-4E26-9B97-0076E55D209F}" srcOrd="5" destOrd="0" presId="urn:microsoft.com/office/officeart/2005/8/layout/balance1"/>
    <dgm:cxn modelId="{1E11E730-CE92-41A6-92BD-A59409881955}" type="presParOf" srcId="{E3F79DF9-2E1A-4CDF-BD72-AF2738DEF823}" destId="{F559C181-77E2-44E7-BFF9-255E01076BF4}" srcOrd="6" destOrd="0" presId="urn:microsoft.com/office/officeart/2005/8/layout/balance1"/>
    <dgm:cxn modelId="{2C52AEE6-D6B0-4F12-AEA9-F858E176CC17}" type="presParOf" srcId="{E3F79DF9-2E1A-4CDF-BD72-AF2738DEF823}" destId="{2EA2BAE8-1A83-48BC-94CB-0AEF43E8013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What things do we do that make us ‘us’?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How do we map our continuous provision?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How do we know what the children need next?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800" dirty="0"/>
            <a:t>How do we identify the progress children make?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941B9-B264-4AF0-9745-038AE6053A12}">
      <dsp:nvSpPr>
        <dsp:cNvPr id="0" name=""/>
        <dsp:cNvSpPr/>
      </dsp:nvSpPr>
      <dsp:spPr>
        <a:xfrm>
          <a:off x="1112315" y="32367"/>
          <a:ext cx="1924953" cy="19252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1275D-5E0A-4106-9D9B-F6FE711CD096}">
      <dsp:nvSpPr>
        <dsp:cNvPr id="0" name=""/>
        <dsp:cNvSpPr/>
      </dsp:nvSpPr>
      <dsp:spPr>
        <a:xfrm>
          <a:off x="1537793" y="727439"/>
          <a:ext cx="1069659" cy="53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Arrival routine</a:t>
          </a:r>
        </a:p>
      </dsp:txBody>
      <dsp:txXfrm>
        <a:off x="1537793" y="727439"/>
        <a:ext cx="1069659" cy="534701"/>
      </dsp:txXfrm>
    </dsp:sp>
    <dsp:sp modelId="{CF25D09A-0943-4E67-9CAE-DF4BAE2F6681}">
      <dsp:nvSpPr>
        <dsp:cNvPr id="0" name=""/>
        <dsp:cNvSpPr/>
      </dsp:nvSpPr>
      <dsp:spPr>
        <a:xfrm>
          <a:off x="577666" y="1138564"/>
          <a:ext cx="1924953" cy="1925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BFF1-6396-44A5-BAAC-BC4A59B92CB3}">
      <dsp:nvSpPr>
        <dsp:cNvPr id="0" name=""/>
        <dsp:cNvSpPr/>
      </dsp:nvSpPr>
      <dsp:spPr>
        <a:xfrm>
          <a:off x="1005313" y="1840035"/>
          <a:ext cx="1069659" cy="53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Morning carpet time</a:t>
          </a:r>
        </a:p>
      </dsp:txBody>
      <dsp:txXfrm>
        <a:off x="1005313" y="1840035"/>
        <a:ext cx="1069659" cy="534701"/>
      </dsp:txXfrm>
    </dsp:sp>
    <dsp:sp modelId="{B5FD328E-7CD5-4D96-9226-94F20A541C75}">
      <dsp:nvSpPr>
        <dsp:cNvPr id="0" name=""/>
        <dsp:cNvSpPr/>
      </dsp:nvSpPr>
      <dsp:spPr>
        <a:xfrm>
          <a:off x="1249321" y="2377136"/>
          <a:ext cx="1653833" cy="16544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257DA-F3C6-45CE-A1D1-C4139DE4B875}">
      <dsp:nvSpPr>
        <dsp:cNvPr id="0" name=""/>
        <dsp:cNvSpPr/>
      </dsp:nvSpPr>
      <dsp:spPr>
        <a:xfrm>
          <a:off x="1540324" y="2954230"/>
          <a:ext cx="1069659" cy="53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Freeflow</a:t>
          </a:r>
          <a:endParaRPr lang="en-GB" sz="1800" kern="1200" dirty="0"/>
        </a:p>
      </dsp:txBody>
      <dsp:txXfrm>
        <a:off x="1540324" y="2954230"/>
        <a:ext cx="1069659" cy="53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941B9-B264-4AF0-9745-038AE6053A12}">
      <dsp:nvSpPr>
        <dsp:cNvPr id="0" name=""/>
        <dsp:cNvSpPr/>
      </dsp:nvSpPr>
      <dsp:spPr>
        <a:xfrm>
          <a:off x="1092738" y="67561"/>
          <a:ext cx="1891073" cy="18913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1275D-5E0A-4106-9D9B-F6FE711CD096}">
      <dsp:nvSpPr>
        <dsp:cNvPr id="0" name=""/>
        <dsp:cNvSpPr/>
      </dsp:nvSpPr>
      <dsp:spPr>
        <a:xfrm>
          <a:off x="1510728" y="750400"/>
          <a:ext cx="1050833" cy="52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Snack time</a:t>
          </a:r>
        </a:p>
      </dsp:txBody>
      <dsp:txXfrm>
        <a:off x="1510728" y="750400"/>
        <a:ext cx="1050833" cy="525290"/>
      </dsp:txXfrm>
    </dsp:sp>
    <dsp:sp modelId="{CF25D09A-0943-4E67-9CAE-DF4BAE2F6681}">
      <dsp:nvSpPr>
        <dsp:cNvPr id="0" name=""/>
        <dsp:cNvSpPr/>
      </dsp:nvSpPr>
      <dsp:spPr>
        <a:xfrm>
          <a:off x="567499" y="1154288"/>
          <a:ext cx="1891073" cy="18913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BFF1-6396-44A5-BAAC-BC4A59B92CB3}">
      <dsp:nvSpPr>
        <dsp:cNvPr id="0" name=""/>
        <dsp:cNvSpPr/>
      </dsp:nvSpPr>
      <dsp:spPr>
        <a:xfrm>
          <a:off x="987619" y="1843413"/>
          <a:ext cx="1050833" cy="52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Freeflow</a:t>
          </a:r>
          <a:endParaRPr lang="en-GB" sz="1900" kern="1200" dirty="0"/>
        </a:p>
      </dsp:txBody>
      <dsp:txXfrm>
        <a:off x="987619" y="1843413"/>
        <a:ext cx="1050833" cy="525290"/>
      </dsp:txXfrm>
    </dsp:sp>
    <dsp:sp modelId="{B5FD328E-7CD5-4D96-9226-94F20A541C75}">
      <dsp:nvSpPr>
        <dsp:cNvPr id="0" name=""/>
        <dsp:cNvSpPr/>
      </dsp:nvSpPr>
      <dsp:spPr>
        <a:xfrm>
          <a:off x="1227333" y="2371062"/>
          <a:ext cx="1624725" cy="16253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257DA-F3C6-45CE-A1D1-C4139DE4B875}">
      <dsp:nvSpPr>
        <dsp:cNvPr id="0" name=""/>
        <dsp:cNvSpPr/>
      </dsp:nvSpPr>
      <dsp:spPr>
        <a:xfrm>
          <a:off x="1513214" y="2937999"/>
          <a:ext cx="1050833" cy="52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Lunch time</a:t>
          </a:r>
        </a:p>
      </dsp:txBody>
      <dsp:txXfrm>
        <a:off x="1513214" y="2937999"/>
        <a:ext cx="1050833" cy="525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941B9-B264-4AF0-9745-038AE6053A12}">
      <dsp:nvSpPr>
        <dsp:cNvPr id="0" name=""/>
        <dsp:cNvSpPr/>
      </dsp:nvSpPr>
      <dsp:spPr>
        <a:xfrm>
          <a:off x="1137433" y="0"/>
          <a:ext cx="1966706" cy="19670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1275D-5E0A-4106-9D9B-F6FE711CD096}">
      <dsp:nvSpPr>
        <dsp:cNvPr id="0" name=""/>
        <dsp:cNvSpPr/>
      </dsp:nvSpPr>
      <dsp:spPr>
        <a:xfrm>
          <a:off x="1572140" y="710148"/>
          <a:ext cx="1092861" cy="54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Small group activities</a:t>
          </a:r>
        </a:p>
      </dsp:txBody>
      <dsp:txXfrm>
        <a:off x="1572140" y="710148"/>
        <a:ext cx="1092861" cy="546299"/>
      </dsp:txXfrm>
    </dsp:sp>
    <dsp:sp modelId="{CF25D09A-0943-4E67-9CAE-DF4BAE2F6681}">
      <dsp:nvSpPr>
        <dsp:cNvPr id="0" name=""/>
        <dsp:cNvSpPr/>
      </dsp:nvSpPr>
      <dsp:spPr>
        <a:xfrm>
          <a:off x="591187" y="1130190"/>
          <a:ext cx="1966706" cy="19670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BFF1-6396-44A5-BAAC-BC4A59B92CB3}">
      <dsp:nvSpPr>
        <dsp:cNvPr id="0" name=""/>
        <dsp:cNvSpPr/>
      </dsp:nvSpPr>
      <dsp:spPr>
        <a:xfrm>
          <a:off x="1028110" y="1846877"/>
          <a:ext cx="1092861" cy="54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Freeflow</a:t>
          </a:r>
          <a:endParaRPr lang="en-GB" sz="1700" kern="1200" dirty="0"/>
        </a:p>
      </dsp:txBody>
      <dsp:txXfrm>
        <a:off x="1028110" y="1846877"/>
        <a:ext cx="1092861" cy="546299"/>
      </dsp:txXfrm>
    </dsp:sp>
    <dsp:sp modelId="{B5FD328E-7CD5-4D96-9226-94F20A541C75}">
      <dsp:nvSpPr>
        <dsp:cNvPr id="0" name=""/>
        <dsp:cNvSpPr/>
      </dsp:nvSpPr>
      <dsp:spPr>
        <a:xfrm>
          <a:off x="1277411" y="2395628"/>
          <a:ext cx="1689705" cy="16903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257DA-F3C6-45CE-A1D1-C4139DE4B875}">
      <dsp:nvSpPr>
        <dsp:cNvPr id="0" name=""/>
        <dsp:cNvSpPr/>
      </dsp:nvSpPr>
      <dsp:spPr>
        <a:xfrm>
          <a:off x="1574725" y="2985240"/>
          <a:ext cx="1092861" cy="546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Home time</a:t>
          </a:r>
        </a:p>
      </dsp:txBody>
      <dsp:txXfrm>
        <a:off x="1574725" y="2985240"/>
        <a:ext cx="1092861" cy="546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658E-B1EF-48E0-B400-0E8B039A7E9B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Hard to write down</a:t>
          </a:r>
        </a:p>
      </dsp:txBody>
      <dsp:txXfrm>
        <a:off x="1283646" y="23806"/>
        <a:ext cx="1415428" cy="765188"/>
      </dsp:txXfrm>
    </dsp:sp>
    <dsp:sp modelId="{18136EF6-D064-4874-A051-88CA7750C366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Flexible and responsive</a:t>
          </a:r>
        </a:p>
      </dsp:txBody>
      <dsp:txXfrm>
        <a:off x="3396926" y="23806"/>
        <a:ext cx="1415428" cy="765188"/>
      </dsp:txXfrm>
    </dsp:sp>
    <dsp:sp modelId="{EED0E571-1F2B-4A86-9E9A-8AB23AA8086F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9FEAF-465B-4455-85D8-89E7C22C68E6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996C0-E76D-46D9-9859-940F4E16AD73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Tends to be open-ended</a:t>
          </a:r>
        </a:p>
      </dsp:txBody>
      <dsp:txXfrm>
        <a:off x="3448583" y="2586710"/>
        <a:ext cx="1393393" cy="613714"/>
      </dsp:txXfrm>
    </dsp:sp>
    <dsp:sp modelId="{8F9793C7-E8B7-4984-A630-DADC3AD55CCC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Good for mixed age</a:t>
          </a:r>
        </a:p>
      </dsp:txBody>
      <dsp:txXfrm>
        <a:off x="3501415" y="1855190"/>
        <a:ext cx="1393393" cy="613714"/>
      </dsp:txXfrm>
    </dsp:sp>
    <dsp:sp modelId="{B85E346C-6298-4E26-9B97-0076E55D209F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Can boost challenge</a:t>
          </a:r>
        </a:p>
      </dsp:txBody>
      <dsp:txXfrm>
        <a:off x="3554247" y="1139926"/>
        <a:ext cx="1393393" cy="613714"/>
      </dsp:txXfrm>
    </dsp:sp>
    <dsp:sp modelId="{F559C181-77E2-44E7-BFF9-255E01076BF4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Coverage can be an issue</a:t>
          </a:r>
        </a:p>
      </dsp:txBody>
      <dsp:txXfrm>
        <a:off x="1355623" y="2440406"/>
        <a:ext cx="1393393" cy="613714"/>
      </dsp:txXfrm>
    </dsp:sp>
    <dsp:sp modelId="{2EA2BAE8-1A83-48BC-94CB-0AEF43E8013B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Needs staff confidence</a:t>
          </a:r>
        </a:p>
      </dsp:txBody>
      <dsp:txXfrm>
        <a:off x="1408455" y="1708886"/>
        <a:ext cx="1393393" cy="613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658E-B1EF-48E0-B400-0E8B039A7E9B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Can narrow opportunities</a:t>
          </a:r>
        </a:p>
      </dsp:txBody>
      <dsp:txXfrm>
        <a:off x="1283646" y="23806"/>
        <a:ext cx="1415428" cy="765188"/>
      </dsp:txXfrm>
    </dsp:sp>
    <dsp:sp modelId="{18136EF6-D064-4874-A051-88CA7750C366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Something to ‘show’ visitors</a:t>
          </a:r>
        </a:p>
      </dsp:txBody>
      <dsp:txXfrm>
        <a:off x="3396926" y="23806"/>
        <a:ext cx="1415428" cy="765188"/>
      </dsp:txXfrm>
    </dsp:sp>
    <dsp:sp modelId="{EED0E571-1F2B-4A86-9E9A-8AB23AA8086F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9FEAF-465B-4455-85D8-89E7C22C68E6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996C0-E76D-46D9-9859-940F4E16AD73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More in line with DfE</a:t>
          </a:r>
        </a:p>
      </dsp:txBody>
      <dsp:txXfrm>
        <a:off x="3448583" y="2586710"/>
        <a:ext cx="1393393" cy="613714"/>
      </dsp:txXfrm>
    </dsp:sp>
    <dsp:sp modelId="{8F9793C7-E8B7-4984-A630-DADC3AD55CCC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Introduce new ideas</a:t>
          </a:r>
        </a:p>
      </dsp:txBody>
      <dsp:txXfrm>
        <a:off x="3501415" y="1855190"/>
        <a:ext cx="1393393" cy="613714"/>
      </dsp:txXfrm>
    </dsp:sp>
    <dsp:sp modelId="{B85E346C-6298-4E26-9B97-0076E55D209F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Can boost confidence</a:t>
          </a:r>
        </a:p>
      </dsp:txBody>
      <dsp:txXfrm>
        <a:off x="3554247" y="1139926"/>
        <a:ext cx="1393393" cy="613714"/>
      </dsp:txXfrm>
    </dsp:sp>
    <dsp:sp modelId="{F559C181-77E2-44E7-BFF9-255E01076BF4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Can limit staff challenge</a:t>
          </a:r>
        </a:p>
      </dsp:txBody>
      <dsp:txXfrm>
        <a:off x="1355623" y="2440406"/>
        <a:ext cx="1393393" cy="613714"/>
      </dsp:txXfrm>
    </dsp:sp>
    <dsp:sp modelId="{2EA2BAE8-1A83-48BC-94CB-0AEF43E8013B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May not relate to interests</a:t>
          </a:r>
        </a:p>
      </dsp:txBody>
      <dsp:txXfrm>
        <a:off x="1408455" y="1708886"/>
        <a:ext cx="1393393" cy="613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503348" y="84"/>
          <a:ext cx="1895111" cy="947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things do we do that make us ‘us’?</a:t>
          </a:r>
        </a:p>
      </dsp:txBody>
      <dsp:txXfrm>
        <a:off x="3531101" y="27837"/>
        <a:ext cx="1839605" cy="892049"/>
      </dsp:txXfrm>
    </dsp:sp>
    <dsp:sp modelId="{16706B32-0B08-4C3A-B690-9F8ACF719D0D}">
      <dsp:nvSpPr>
        <dsp:cNvPr id="0" name=""/>
        <dsp:cNvSpPr/>
      </dsp:nvSpPr>
      <dsp:spPr>
        <a:xfrm rot="2700000">
          <a:off x="4867429" y="1217624"/>
          <a:ext cx="986119" cy="331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966922" y="1283953"/>
        <a:ext cx="787133" cy="198986"/>
      </dsp:txXfrm>
    </dsp:sp>
    <dsp:sp modelId="{9491E976-B7C1-48BE-A390-3692A219A3D5}">
      <dsp:nvSpPr>
        <dsp:cNvPr id="0" name=""/>
        <dsp:cNvSpPr/>
      </dsp:nvSpPr>
      <dsp:spPr>
        <a:xfrm>
          <a:off x="5322518" y="1819254"/>
          <a:ext cx="1895111" cy="947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do we map our continuous provision?</a:t>
          </a:r>
        </a:p>
      </dsp:txBody>
      <dsp:txXfrm>
        <a:off x="5350271" y="1847007"/>
        <a:ext cx="1839605" cy="892049"/>
      </dsp:txXfrm>
    </dsp:sp>
    <dsp:sp modelId="{C8867B41-FE84-4D6C-A4A7-F95A703242BC}">
      <dsp:nvSpPr>
        <dsp:cNvPr id="0" name=""/>
        <dsp:cNvSpPr/>
      </dsp:nvSpPr>
      <dsp:spPr>
        <a:xfrm rot="8100000">
          <a:off x="4867429" y="3036794"/>
          <a:ext cx="986119" cy="331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4966922" y="3103123"/>
        <a:ext cx="787133" cy="198986"/>
      </dsp:txXfrm>
    </dsp:sp>
    <dsp:sp modelId="{205BCE11-7DBE-4B08-9446-010F2E0F29ED}">
      <dsp:nvSpPr>
        <dsp:cNvPr id="0" name=""/>
        <dsp:cNvSpPr/>
      </dsp:nvSpPr>
      <dsp:spPr>
        <a:xfrm>
          <a:off x="3503348" y="3638424"/>
          <a:ext cx="1895111" cy="947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How do we know what the children need next?</a:t>
          </a:r>
        </a:p>
      </dsp:txBody>
      <dsp:txXfrm>
        <a:off x="3531101" y="3666177"/>
        <a:ext cx="1839605" cy="892049"/>
      </dsp:txXfrm>
    </dsp:sp>
    <dsp:sp modelId="{1A3DF53E-4E02-4FBF-A5D3-FCA493833E09}">
      <dsp:nvSpPr>
        <dsp:cNvPr id="0" name=""/>
        <dsp:cNvSpPr/>
      </dsp:nvSpPr>
      <dsp:spPr>
        <a:xfrm rot="13500000">
          <a:off x="3048259" y="3036794"/>
          <a:ext cx="986119" cy="331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147752" y="3103123"/>
        <a:ext cx="787133" cy="198986"/>
      </dsp:txXfrm>
    </dsp:sp>
    <dsp:sp modelId="{A9F2A607-0B67-45D2-86EE-B2C48615C803}">
      <dsp:nvSpPr>
        <dsp:cNvPr id="0" name=""/>
        <dsp:cNvSpPr/>
      </dsp:nvSpPr>
      <dsp:spPr>
        <a:xfrm>
          <a:off x="1684178" y="1819254"/>
          <a:ext cx="1895111" cy="947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do we identify the progress children make?</a:t>
          </a:r>
        </a:p>
      </dsp:txBody>
      <dsp:txXfrm>
        <a:off x="1711931" y="1847007"/>
        <a:ext cx="1839605" cy="892049"/>
      </dsp:txXfrm>
    </dsp:sp>
    <dsp:sp modelId="{7376CC68-3EFD-43C8-8F97-F07A51A62B60}">
      <dsp:nvSpPr>
        <dsp:cNvPr id="0" name=""/>
        <dsp:cNvSpPr/>
      </dsp:nvSpPr>
      <dsp:spPr>
        <a:xfrm rot="18900000">
          <a:off x="3048259" y="1217624"/>
          <a:ext cx="986119" cy="331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147752" y="1283953"/>
        <a:ext cx="787133" cy="19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EBA702-795A-429A-A4B6-E7D8E7ED8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62B46D6-C889-4D1B-84C2-63B743F91D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4F90C24-B390-4D8D-BFC3-8753A6F831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3265B02-22B5-48E8-B314-AD1B817C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793154-639E-49B0-A9AA-591027748D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5:43.2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26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43 200,'0'0,"0"0,0 0,0 0,-19-3,16 2,-14-6,14 4,12 2,634-29,-49-29,-130 10,0 22,-336 24,844 4,-220 12,-368-11,41 27,-135-6,0-21,245-15,-309 6,-4 0,97-6,-76 0,191 11,214-10,318-5,-655 19,204-7,487 9,489 25,-644-29,-667-7,2 0,541 8,-719-1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33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0,'0'27,"-1"-6,1 23,0-42,1 0,-1 0,1 0,-1 0,1 0,0 0,0 0,0-1,0 1,0 0,0 0,1-1,-1 1,0 0,1-1,-1 0,4 3,10 5,1-1,-1-1,2 0,-1-1,1-1,0 0,20 2,127 10,-143-15,533 9,1-30,-165-5,267-7,153 39,-128 1,116-39,579 3,-1352 27,234-7,-8 0,-120 7,272 1,-332 4,96 18,-105-12,-1-3,91 1,-100-11,165 3,-158 5,49 3,-74-8,46 8,-57-6,16 3,68 1,-101-7,-1 1,1 0,-1 0,0 0,6 3,-5-3,-1 1,1-1,0 1,9-1,36-1,121-9,-77 2,115 6,-91 3,-37-3,88-11,-83 4,92 3,-44 4,-19-6,45-1,204 8,-363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35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39,'0'0,"0"0,0 0,0 0,0 0,0 0,0 0,0 0,0 0,18-9,13 1,1 1,0 1,0 2,53-1,131 15,-185-7,427 36,398 23,-281-47,618 32,354 25,-1105-67,221-3,-3-49,-243 15,-295 18,-85 8,67-2,-78 9,-26-1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37.6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0 278,'0'0,"0"0,0 0,0 0,17 0,36-3,-1-3,79-17,-11 1,348-22,5 29,-381 13,378-16,147-2,-54 27,-76 1,-260-7,153 0,93-29,274-31,-609 55,255-4,-122-13,-108 4,188 12,-204 7,-144-2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38.8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0,'0'0,"21"0,40 3,62 10,-45-3,-44-8,38-2,-26-1,-36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41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0,'0'0,"17"0,1153 42,-861-26,513-2,-79-4,787 6,-1035-18,-405-2,138-24,-153 17,164-23,-173 25,0 3,83 2,-149 4,-1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43.0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3,'2'-1,"0"1,0 0,0-1,1 1,-1 0,0 0,0 0,0 0,3 1,7 0,751 19,-166-2,-375-14,1011 23,-1091-22,687 19,-3-46,-527-4,344-12,-544 39,-100-1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5:45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1 267,'33'-15,"1"2,1 1,0 2,62-10,-13 3,72-20,368-74,-427 96,0 5,1 4,143 9,-197 1,0 2,72 20,-91-18,0 1,-1 1,1 1,-2 0,41 28,-58-34,1 0,0-1,0-1,1 1,-1-1,1 0,0-1,11 3,1-2,40 0,-7-1,-34 0,0 2,27 8,25 4,-19-9,56 7,121 1,-194-14,0 0,0 3,46 10,-61-11,-1 0,1-2,31-1,-35 0,-14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5:46.7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1,'10'1,"1"1,0 0,-1 1,1 0,-1 1,0 0,0 0,0 1,10 7,20 9,11 0,2-2,1-2,93 17,172 4,250-16,130 13,-271 36,-299-46,-68-14,1-3,1-3,-1-2,71-7,-94 0,-22 1,-1 1,1 1,32 3,-53-2,3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5:53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1 165,'17'-17,"-12"12,0 0,0 0,0 1,0-1,1 1,-1 1,1-1,0 1,0 0,1 0,-1 1,1 0,-1 0,1 0,0 1,-1 0,1 0,12 1,12 0,0 1,0 2,0 1,0 1,38 12,-30-4,1-1,1-3,0 0,70 3,-47-9,299 23,122 24,-391-46,1-4,0-4,108-19,36-22,239-33,-31 59,-75 7,283-4,-193 11,261 5,-626 11,96 23,32 4,151-10,18 3,-2-3,2-25,-75-1,-75 21,-3 19,-217-37,678 111,-561-102,2-5,283-21,88-5,-438 17,-21-3,1-3,75-17,-92 15,140-32,39-8,-169 39,-23 3,1 2,-1 0,1 2,30 1,-56 2,0-1,0 0,0 0,0 0,0 0,0-1,0 1,0 0,0 0,0-1,0 1,0 0,-1-1,1 1,0-1,0 1,0-1,0 1,-1-1,1 1,0-1,-1 0,1 0,0 1,-1-1,1 0,-1 0,1 0,-1 0,1 0,-1 1,0-1,0 0,1 0,-1 0,0 0,0 0,0 0,0 0,0 0,0 0,0 0,-1-1,1-1,0 0,-1 0,1 1,-1-1,0 1,0-1,0 1,0-1,-1 1,1-1,0 1,-1 0,0 0,1 0,-5-4,-2 2,-1-1,0 1,0 1,0 0,0 0,-1 1,1 0,-1 0,1 1,-15 0,8 0,-620-3,295 12,143-12,1-10,-287-55,379 47,-127-21,187 37,-1 3,1 1,-54 6,-174 30,-148 10,373-42,0 2,0 2,-54 15,98-20,-4 1,0 0,0 0,0-1,-1 0,-12 0,-70-3,87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4:34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16,'0'0,"19"-12,-13 11,0 0,-1 0,1 0,0 1,0 0,0 0,0 1,-1-1,1 1,0 1,0-1,5 3,-3-1,0 1,-1 0,0 0,0 1,0 0,-1 0,11 11,-9-9,0 0,0-1,1 0,0 0,0-1,0-1,0 1,1-1,0-1,19 5,8-1,63 3,-56-7,363 18,1-22,-157 0,4 0,274 2,-277 20,4 0,-34-20,144 5,-333-5,658 19,-196-19,372-3,-763-5,147-29,-145 18,136-6,-57 23,228 28,71 1,-446-27,410 3,68 2,-79 11,-102-13,-206-5,-56 8,-50-4,33 1,-45-4,1 1,17 4,19 2,1-8,-31-1,0 2,26 3,-17 4,-23-5,1-1,0 0,0 1,-1-2,1 1,6 0,30-2,-33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4:37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33,'-1'10,"1"-5,0 1,0-1,1 0,-1 1,1-1,2 8,-2-11,0-1,0 1,0 0,0 0,0 0,1-1,-1 1,1-1,-1 1,1-1,-1 0,1 1,0-1,0 0,0 0,0 0,-1-1,1 1,0 0,3 0,76 23,184 49,-201-59,1-3,78 4,400-12,-285-5,215-14,-44 3,-83 6,-37 1,101-7,-295 1,325-20,-353 31,166-23,121-17,-275 33,84-11,207-11,-169 23,35-1,5 2,-1-1,-175 6,-30-1,88 8,-120-1,0 0,44 18,-11-4,25 9,42 11,-21-8,-78-22,1-1,0-1,1-1,0-1,44 2,73-8,-142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6:42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1,'8'7,"1"0,0 0,0-1,1 0,-1-1,1 0,0 0,1-1,-1 0,19 3,12 1,63 3,-65-8,443 36,98 9,-16-11,0-59,-178-1,3 24,-148 1,-50-2,482-8,-536 3,203-16,-279 16,-27 2,58-11,-60 8,1 2,-1 1,55 2,-51 1,-30-5,-3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36:47.4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59,'0'0,"16"0,11-2,-1-1,44-10,16-2,221-9,-217 22,128 13,-76 10,-65-8,85 2,-74-14,83 5,-131-3,0 2,50 14,-64-12,0-2,1-1,-1-1,48-1,199-2,68-2,-1-21,-146 8,215 12,-210 4,-1-1,-193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15:31:22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0,'-18'17,"-65"64,105-71,22 7,1-2,55 12,96 10,-148-29,1108 111,-540-105,1-24,-488 7,1331-35,-682-4,-2-27,-735 65,377-9,-393 13,287-13,752 11,-546 3,-147-15,-35 0,130-10,-307 13,445 3,-367 10,89-3,565 7,-325-15,-128-3,525 13,-954 0,0 0,0 0,0 1,0 0,13 6,-13-5,0 0,0-1,-1 0,1 0,11 0,-16-2,-4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E227-7CE6-4B31-83A0-0B712FD3DC8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48006-DED1-4F4D-90A8-261E916E4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9EE3CD0-342D-4FB6-BD05-8666765AD7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15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7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6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54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2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7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0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7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1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F6BE-9F61-47DC-BC68-DE989F84050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87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4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452A-1D2C-4833-AB8F-14D6C35C86B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FF73-7A68-467C-8C39-5BE1E29A16E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06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0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7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8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learning-behaviours-a-practical-guide-to-self-regulation-tickets-204964954697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4.xml"/><Relationship Id="rId18" Type="http://schemas.openxmlformats.org/officeDocument/2006/relationships/image" Target="../media/image29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6.png"/><Relationship Id="rId17" Type="http://schemas.openxmlformats.org/officeDocument/2006/relationships/customXml" Target="../ink/ink16.xml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12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8C7C3E0-16D8-4825-B290-B93CC5F35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20688"/>
            <a:ext cx="8686800" cy="5792688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Creating a Curriculum</a:t>
            </a:r>
            <a:br>
              <a:rPr lang="en-GB" altLang="en-US" dirty="0"/>
            </a:br>
            <a:r>
              <a:rPr lang="en-GB" altLang="en-US" dirty="0"/>
              <a:t>in the Early Years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800" dirty="0"/>
              <a:t>Welcome! You’re in the right place</a:t>
            </a:r>
            <a:br>
              <a:rPr lang="en-GB" altLang="en-US" sz="2800" dirty="0"/>
            </a:br>
            <a:r>
              <a:rPr lang="en-GB" altLang="en-US" sz="2800" dirty="0"/>
              <a:t>This event will start at 4.00pm</a:t>
            </a:r>
            <a:br>
              <a:rPr lang="en-GB" altLang="en-US" sz="2800" dirty="0"/>
            </a:br>
            <a:br>
              <a:rPr lang="en-GB" altLang="en-US" sz="2400" dirty="0"/>
            </a:br>
            <a:r>
              <a:rPr lang="en-GB" altLang="en-US" sz="2800" dirty="0"/>
              <a:t>www.suecowley.co.uk</a:t>
            </a:r>
            <a:br>
              <a:rPr lang="en-GB" altLang="en-US" sz="2800" dirty="0"/>
            </a:br>
            <a:r>
              <a:rPr lang="en-GB" altLang="en-US" sz="2800" dirty="0"/>
              <a:t>sue@suecowley.co.uk</a:t>
            </a:r>
            <a:br>
              <a:rPr lang="en-GB" altLang="en-US" sz="2800" dirty="0"/>
            </a:br>
            <a:r>
              <a:rPr lang="en-GB" altLang="en-US" sz="2800" dirty="0"/>
              <a:t>@Sue_Cowley</a:t>
            </a:r>
            <a:br>
              <a:rPr lang="en-GB" altLang="en-US" sz="4400" dirty="0"/>
            </a:br>
            <a:br>
              <a:rPr lang="en-GB" altLang="en-US" sz="2800" dirty="0"/>
            </a:br>
            <a:endParaRPr lang="en-GB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7EAB4-02C0-43BD-B9FF-BF5FAE9F7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5" y="3803529"/>
            <a:ext cx="1613917" cy="2289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FC5E3B-7535-47B6-9B2A-8716407F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30" y="3803528"/>
            <a:ext cx="1624562" cy="22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844824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Think of three things that you do, that you would say make your setting </a:t>
            </a:r>
            <a:r>
              <a:rPr lang="en-GB" altLang="en-US" sz="2800" b="1" dirty="0"/>
              <a:t>*your setting*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For our setting, this would be: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Makaton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Forest Club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Nursery Rhymes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0E97-044F-4DA1-9B1E-5D337C1FD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596408"/>
            <a:ext cx="4464496" cy="26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980728"/>
            <a:ext cx="7772400" cy="5184576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would your ‘three things’ be?</a:t>
            </a:r>
            <a:br>
              <a:rPr lang="en-GB" altLang="en-US" sz="4000" dirty="0"/>
            </a:br>
            <a:br>
              <a:rPr lang="en-GB" altLang="en-US" sz="4000" dirty="0"/>
            </a:br>
            <a:r>
              <a:rPr lang="en-GB" altLang="en-US" sz="4000" dirty="0"/>
              <a:t>Tell me in the chat box</a:t>
            </a:r>
            <a:br>
              <a:rPr lang="en-GB" altLang="en-US" sz="4000" dirty="0"/>
            </a:br>
            <a:br>
              <a:rPr lang="en-GB" altLang="en-US" sz="4000" dirty="0"/>
            </a:br>
            <a:r>
              <a:rPr lang="en-GB" altLang="en-US" sz="4000" dirty="0"/>
              <a:t>You will probably notice that these ‘three things’ link really closely to your values and ethos – they are embedded</a:t>
            </a:r>
          </a:p>
        </p:txBody>
      </p:sp>
    </p:spTree>
    <p:extLst>
      <p:ext uri="{BB962C8B-B14F-4D97-AF65-F5344CB8AC3E}">
        <p14:creationId xmlns:p14="http://schemas.microsoft.com/office/powerpoint/2010/main" val="374527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908720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Now think about what your children know and can do as a result</a:t>
            </a:r>
            <a:br>
              <a:rPr lang="en-GB" altLang="en-US" sz="4000" dirty="0"/>
            </a:br>
            <a:br>
              <a:rPr lang="en-GB" altLang="en-US" sz="4000" dirty="0"/>
            </a:br>
            <a:r>
              <a:rPr lang="en-GB" altLang="en-US" sz="4000" dirty="0"/>
              <a:t>You will probably notice that </a:t>
            </a:r>
            <a:r>
              <a:rPr lang="en-GB" altLang="en-US" dirty="0"/>
              <a:t>many</a:t>
            </a:r>
            <a:r>
              <a:rPr lang="en-GB" altLang="en-US" sz="4000" dirty="0"/>
              <a:t> of these are not ‘facts’ but attitudes and aptitudes – this is fine!</a:t>
            </a:r>
            <a:br>
              <a:rPr lang="en-GB" altLang="en-US" sz="4000" dirty="0"/>
            </a:br>
            <a:br>
              <a:rPr lang="en-GB" altLang="en-US" sz="4000" dirty="0"/>
            </a:br>
            <a:r>
              <a:rPr lang="en-GB" altLang="en-US" dirty="0"/>
              <a:t>This is early years and early child development </a:t>
            </a:r>
            <a:r>
              <a:rPr lang="en-GB" altLang="en-US" sz="4000" dirty="0"/>
              <a:t>in a nutshell</a:t>
            </a:r>
          </a:p>
        </p:txBody>
      </p:sp>
    </p:spTree>
    <p:extLst>
      <p:ext uri="{BB962C8B-B14F-4D97-AF65-F5344CB8AC3E}">
        <p14:creationId xmlns:p14="http://schemas.microsoft.com/office/powerpoint/2010/main" val="290630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988840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3200" dirty="0"/>
              <a:t>Talk as a staff team about:</a:t>
            </a:r>
          </a:p>
          <a:p>
            <a:pPr marL="0" indent="0">
              <a:buNone/>
            </a:pPr>
            <a:endParaRPr lang="en-GB" altLang="en-US" sz="32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800" dirty="0"/>
              <a:t>WHY do we do these things? (intent)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800" dirty="0"/>
              <a:t>HOW do we put these things in place? (implementation)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800" dirty="0"/>
              <a:t>HOW do we know they ‘work’? (impact)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</p:spTree>
    <p:extLst>
      <p:ext uri="{BB962C8B-B14F-4D97-AF65-F5344CB8AC3E}">
        <p14:creationId xmlns:p14="http://schemas.microsoft.com/office/powerpoint/2010/main" val="298900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844824"/>
            <a:ext cx="6984776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For instance, Makaton: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WHY do we do these things? </a:t>
            </a:r>
            <a:r>
              <a:rPr lang="en-GB" altLang="en-US" sz="2400" b="1" dirty="0"/>
              <a:t>We use Makaton to develop communication/support inclusion.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HOW do we put these things in place? </a:t>
            </a:r>
            <a:r>
              <a:rPr lang="en-GB" altLang="en-US" sz="2400" b="1" dirty="0"/>
              <a:t>Staff training; use daily throughout the day and with stories/nursery rhymes; send to parents.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HOW do we know they ‘work’? </a:t>
            </a:r>
            <a:r>
              <a:rPr lang="en-GB" altLang="en-US" sz="2400" b="1" dirty="0"/>
              <a:t>Children’s knowledge of signs improves over time; signs aid communication, especially for children with SEND; strong perception locally that our setting is ‘inclusive’; feedback from parents.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</p:spTree>
    <p:extLst>
      <p:ext uri="{BB962C8B-B14F-4D97-AF65-F5344CB8AC3E}">
        <p14:creationId xmlns:p14="http://schemas.microsoft.com/office/powerpoint/2010/main" val="187935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844824"/>
            <a:ext cx="6984776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b="1" dirty="0"/>
              <a:t>NB: </a:t>
            </a:r>
            <a:r>
              <a:rPr lang="en-GB" altLang="en-US" sz="2800" dirty="0"/>
              <a:t>This is not static – it can and should change in response to the children’s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For instance, we are currently looking at moving from Makaton to BSL, in response to specific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Curriculum is a living, breathing thing, built from the ground up by staff, children and parents/carers – it is responsive and flexible</a:t>
            </a:r>
            <a:endParaRPr lang="en-GB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</p:spTree>
    <p:extLst>
      <p:ext uri="{BB962C8B-B14F-4D97-AF65-F5344CB8AC3E}">
        <p14:creationId xmlns:p14="http://schemas.microsoft.com/office/powerpoint/2010/main" val="395175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060848"/>
            <a:ext cx="7200800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Another way to think about your curriculum is to think about what your provision is like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How do you adapt for children’s needs/interests?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What is your daily routine? Why do you do this?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What do you set out? Why have you chosen these resources? What is being learned?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What do children know/what can children do/what do children have as a result of your decisions? </a:t>
            </a:r>
            <a:endParaRPr lang="en-GB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Think your Way through your Day!</a:t>
            </a:r>
          </a:p>
        </p:txBody>
      </p:sp>
    </p:spTree>
    <p:extLst>
      <p:ext uri="{BB962C8B-B14F-4D97-AF65-F5344CB8AC3E}">
        <p14:creationId xmlns:p14="http://schemas.microsoft.com/office/powerpoint/2010/main" val="65546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Think your Way through your Day!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BC541A-2E71-480F-9AF0-D97FBB8E2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430815"/>
              </p:ext>
            </p:extLst>
          </p:nvPr>
        </p:nvGraphicFramePr>
        <p:xfrm>
          <a:off x="251520" y="1894820"/>
          <a:ext cx="361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333AD4-C7CD-49BC-A517-669A35FEA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599410"/>
              </p:ext>
            </p:extLst>
          </p:nvPr>
        </p:nvGraphicFramePr>
        <p:xfrm>
          <a:off x="2604864" y="1957288"/>
          <a:ext cx="3551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D151B5-EEA3-44B6-8DED-634E0E96C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903748"/>
              </p:ext>
            </p:extLst>
          </p:nvPr>
        </p:nvGraphicFramePr>
        <p:xfrm>
          <a:off x="4932040" y="1916832"/>
          <a:ext cx="3695328" cy="408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0102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F2967-0C80-4131-B05A-EFB4B518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1850" y="110518"/>
            <a:ext cx="4752527" cy="76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33DA4-F9A4-40B3-94BB-3AD669319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2" y="260649"/>
            <a:ext cx="4536505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110204"/>
            <a:ext cx="72728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What do we mean by 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‘curriculum’ in the early years?</a:t>
            </a:r>
          </a:p>
        </p:txBody>
      </p:sp>
    </p:spTree>
    <p:extLst>
      <p:ext uri="{BB962C8B-B14F-4D97-AF65-F5344CB8AC3E}">
        <p14:creationId xmlns:p14="http://schemas.microsoft.com/office/powerpoint/2010/main" val="67589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132856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Another way to think about your curriculum is to start with the educational programmes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Think specifically about how you meet the requirements of the EPs – gather examples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Don’t just think about learning/play activities – consider all parts of your daily routine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Remember this is not a </a:t>
            </a:r>
            <a:r>
              <a:rPr lang="en-GB" altLang="en-US" sz="2800" i="1" dirty="0"/>
              <a:t>subject-based </a:t>
            </a:r>
            <a:r>
              <a:rPr lang="en-GB" altLang="en-US" sz="2800" dirty="0"/>
              <a:t>approach – you will cover several EPs with one activity</a:t>
            </a:r>
            <a:endParaRPr lang="en-GB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dirty="0"/>
              <a:t>Starting with the EPs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595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Starting with the 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6D3C8-24ED-446E-A8B9-9FE591B5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937194"/>
            <a:ext cx="5021215" cy="3025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17FA7-645F-415F-9882-FFDCC3F2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462898"/>
            <a:ext cx="4409492" cy="26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5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4FF42-DBE8-41BE-941E-6C10F81A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27" y="1795879"/>
            <a:ext cx="3330165" cy="3937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90B7D1-89A1-4BE7-AAB4-DBF5B096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13" y="1795879"/>
            <a:ext cx="3528979" cy="39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'My Curriculum’?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72A9F1-D763-444D-A92F-BF828890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772816"/>
            <a:ext cx="6971113" cy="37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988840"/>
            <a:ext cx="7272808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A really good way to link EY to later learning is to consider the foundational concepts you teach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These are concepts that later subject learning needs children to have in order to build upon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Remember: all subjects might be included in a single activity, ‘areas of learning’ do not = NC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Remember: “all areas of learning are important and interconnected”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Thinking Concepts; Linking Concepts</a:t>
            </a:r>
          </a:p>
        </p:txBody>
      </p:sp>
    </p:spTree>
    <p:extLst>
      <p:ext uri="{BB962C8B-B14F-4D97-AF65-F5344CB8AC3E}">
        <p14:creationId xmlns:p14="http://schemas.microsoft.com/office/powerpoint/2010/main" val="189867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988840"/>
            <a:ext cx="7272808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History: past/present/future, ‘how long ago’?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Geography: location, direction, distance, diverse environments, physical characteristics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Maths: numbers as a symbol = quantity, shapes, measurement, money as a way to mark value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Art: creating colours, contrasts, texture,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PSHE: sharing, how to be a good friend, eat well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Science: forces, changing states, living creatures, seasons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Thinking Concepts; Linking Concepts</a:t>
            </a:r>
          </a:p>
        </p:txBody>
      </p:sp>
    </p:spTree>
    <p:extLst>
      <p:ext uri="{BB962C8B-B14F-4D97-AF65-F5344CB8AC3E}">
        <p14:creationId xmlns:p14="http://schemas.microsoft.com/office/powerpoint/2010/main" val="1006874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916832"/>
            <a:ext cx="7272808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Resources are more than just ‘stuff’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They form the heart of your curriculum offer: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Audit your resources regularly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Talk together about why they are important to you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Discuss open-ended ways to use them in CP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Talk about what the children learn from them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Challenge yourself over representation/equity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altLang="en-US" sz="2400" dirty="0"/>
              <a:t>Build on children’s learning by introducing them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What Is ‘My Curriculum’?</a:t>
            </a:r>
            <a:br>
              <a:rPr lang="en-GB" altLang="en-US" dirty="0"/>
            </a:br>
            <a:r>
              <a:rPr lang="en-GB" altLang="en-US" dirty="0"/>
              <a:t>Using a Resources Audit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7489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The Story of the Pink Ponies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8A5B9-4C18-476E-942D-09608C75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5048796" cy="43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is Your ‘Pink Ponies’ Resource?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8A5B9-4C18-476E-942D-09608C75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5048796" cy="43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060848"/>
            <a:ext cx="6984776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 ready to talk Ofsted through all this during the ‘Learning Walk’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 confident – this is your provision, own it!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‘Talk the talk’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Use ‘buzz words’ if you want 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Don’t write things down if you don’t want to be asked about them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When Ofsted Visit …</a:t>
            </a:r>
          </a:p>
        </p:txBody>
      </p:sp>
    </p:spTree>
    <p:extLst>
      <p:ext uri="{BB962C8B-B14F-4D97-AF65-F5344CB8AC3E}">
        <p14:creationId xmlns:p14="http://schemas.microsoft.com/office/powerpoint/2010/main" val="319312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58076"/>
            <a:ext cx="727280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Curriculum in the early years is not </a:t>
            </a:r>
            <a:r>
              <a:rPr lang="en-GB" altLang="en-US" sz="3600" i="1" dirty="0">
                <a:cs typeface="Arial" panose="020B0604020202020204" pitchFamily="34" charset="0"/>
              </a:rPr>
              <a:t>subject-based</a:t>
            </a:r>
            <a:endParaRPr lang="en-GB" altLang="en-US" sz="36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2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Early years is about children’s 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i="1" dirty="0">
                <a:cs typeface="Arial" panose="020B0604020202020204" pitchFamily="34" charset="0"/>
              </a:rPr>
              <a:t>Learning – Development – Care</a:t>
            </a:r>
            <a:endParaRPr lang="en-GB" altLang="en-US" sz="36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43D88-EA7C-4F00-81AA-9D2918D0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4680042"/>
            <a:ext cx="7272808" cy="12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1E4CA-8F48-4421-840C-95F913EA585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988840"/>
            <a:ext cx="6984776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The clear direction is </a:t>
            </a:r>
            <a:r>
              <a:rPr lang="en-GB" altLang="en-US" sz="2800" i="1" dirty="0"/>
              <a:t>not </a:t>
            </a:r>
            <a:r>
              <a:rPr lang="en-GB" altLang="en-US" sz="2800" dirty="0"/>
              <a:t>to ask for paperwork or data showing progress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Ofsted have said that you </a:t>
            </a:r>
            <a:r>
              <a:rPr lang="en-GB" altLang="en-US" sz="2800" i="1" dirty="0"/>
              <a:t>do not </a:t>
            </a:r>
            <a:r>
              <a:rPr lang="en-GB" altLang="en-US" sz="2800" dirty="0"/>
              <a:t>need a ‘long term plan’ on paper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However, schools are being asked to show how the KS1/2 curriculum ‘builds on’ EYFS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This should not mean that teachers are asked to ‘map’ provision onto the NC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What Is 'My Curriculum’?</a:t>
            </a:r>
            <a:br>
              <a:rPr lang="en-GB" altLang="en-US" sz="4000" dirty="0"/>
            </a:br>
            <a:r>
              <a:rPr lang="en-GB" altLang="en-US" sz="4000" dirty="0"/>
              <a:t>When Ofsted Visit …</a:t>
            </a:r>
          </a:p>
        </p:txBody>
      </p:sp>
    </p:spTree>
    <p:extLst>
      <p:ext uri="{BB962C8B-B14F-4D97-AF65-F5344CB8AC3E}">
        <p14:creationId xmlns:p14="http://schemas.microsoft.com/office/powerpoint/2010/main" val="124287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have Ofsted said?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35E15-7617-4FDF-8AE1-E0DD1B89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85" y="1844824"/>
            <a:ext cx="5839351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674FA-ADBF-4BD3-8B62-5F6622C2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6" y="4077072"/>
            <a:ext cx="8153400" cy="18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0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792" y="620688"/>
            <a:ext cx="7990656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*Lodge an immediate informal complaint if you are asked for curriculum paperwork*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E6653-D1F8-44A5-AC2B-772F54C8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05" y="1916832"/>
            <a:ext cx="542374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110204"/>
            <a:ext cx="72728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What do we need to consider about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‘curriculum’ in the early years?</a:t>
            </a:r>
          </a:p>
        </p:txBody>
      </p:sp>
    </p:spTree>
    <p:extLst>
      <p:ext uri="{BB962C8B-B14F-4D97-AF65-F5344CB8AC3E}">
        <p14:creationId xmlns:p14="http://schemas.microsoft.com/office/powerpoint/2010/main" val="2611314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Thinking About the Prime Areas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844824"/>
            <a:ext cx="6912768" cy="423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Everything you do in your setting will support the development of the prime areas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Serve and return conversations, warm relationships and lots of outdoor activity are all important for these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A lot of these are things that you can’t ‘write down’ in some kind of long term plan, but are about team work and self-reflection on provision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611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Thinking About the Prime Areas</a:t>
            </a:r>
            <a:br>
              <a:rPr lang="en-GB" altLang="en-US" dirty="0"/>
            </a:br>
            <a:r>
              <a:rPr lang="en-GB" altLang="en-US" dirty="0"/>
              <a:t>Where does PD happen in your Setting?</a:t>
            </a:r>
            <a:endParaRPr lang="en-GB" alt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6B7D2-9FE1-4480-9AD3-2F405C21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54488"/>
            <a:ext cx="6804248" cy="36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3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In The Moment </a:t>
            </a:r>
            <a:r>
              <a:rPr lang="en-GB" altLang="en-US" dirty="0"/>
              <a:t>versus Topics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16832"/>
            <a:ext cx="6912768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No right/wrong answer!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The choice you make can relate to staff confidence and experience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You can ‘pick and mix’ to match the two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Be confident in the approach that you choose and reflective about it</a:t>
            </a:r>
          </a:p>
        </p:txBody>
      </p:sp>
    </p:spTree>
    <p:extLst>
      <p:ext uri="{BB962C8B-B14F-4D97-AF65-F5344CB8AC3E}">
        <p14:creationId xmlns:p14="http://schemas.microsoft.com/office/powerpoint/2010/main" val="324501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In The Moment Planning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45C90F-3BE6-453C-A6A0-0450BE266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520163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574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Topic Based </a:t>
            </a:r>
            <a:r>
              <a:rPr lang="en-GB" altLang="en-US" sz="4000" dirty="0"/>
              <a:t>Planning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45C90F-3BE6-453C-A6A0-0450BE266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377724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38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Co-Creating your Curriculum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72816"/>
            <a:ext cx="69127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Don’t think of curriculum as something that ‘has to be’ written down ahead of time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So often, learning in EYFS is spontaneous and accidental/incidental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Your plan for Continuous Provision gives a ‘map’ – the children decide on the journey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Other evidence might include blogs, LJs, displays, plans for CP, floor books</a:t>
            </a:r>
          </a:p>
        </p:txBody>
      </p:sp>
    </p:spTree>
    <p:extLst>
      <p:ext uri="{BB962C8B-B14F-4D97-AF65-F5344CB8AC3E}">
        <p14:creationId xmlns:p14="http://schemas.microsoft.com/office/powerpoint/2010/main" val="239757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52736"/>
            <a:ext cx="684076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There is significant pressure on settings in England to move away from a ‘developmentally appropriate’ approach to the phase</a:t>
            </a:r>
          </a:p>
          <a:p>
            <a:pPr algn="ctr"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Practitioners need to hold tight to best practice/their values</a:t>
            </a:r>
          </a:p>
          <a:p>
            <a:pPr algn="ctr"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The children can’t speak up so we need to stand between them and poor policy making</a:t>
            </a:r>
          </a:p>
        </p:txBody>
      </p:sp>
    </p:spTree>
    <p:extLst>
      <p:ext uri="{BB962C8B-B14F-4D97-AF65-F5344CB8AC3E}">
        <p14:creationId xmlns:p14="http://schemas.microsoft.com/office/powerpoint/2010/main" val="2239379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Co-Creating your Curriculum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844824"/>
            <a:ext cx="6984776" cy="423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The Educational Programmes essentially define what your curriculum needs to do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The ELGs are an </a:t>
            </a:r>
            <a:r>
              <a:rPr lang="en-GB" altLang="en-US" sz="2800" i="1" dirty="0"/>
              <a:t>end of stage </a:t>
            </a:r>
            <a:r>
              <a:rPr lang="en-GB" altLang="en-US" sz="2800" dirty="0"/>
              <a:t>measure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There is a </a:t>
            </a:r>
            <a:r>
              <a:rPr lang="en-GB" altLang="en-US" sz="2800" i="1" dirty="0"/>
              <a:t>lot </a:t>
            </a:r>
            <a:r>
              <a:rPr lang="en-GB" altLang="en-US" sz="2800" dirty="0"/>
              <a:t>of flexibility – you could meet all the EPs in a thousand different ways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The ‘best’ results arise out of well trained staff, flexibly managed, working effectively as a team</a:t>
            </a:r>
          </a:p>
        </p:txBody>
      </p:sp>
    </p:spTree>
    <p:extLst>
      <p:ext uri="{BB962C8B-B14F-4D97-AF65-F5344CB8AC3E}">
        <p14:creationId xmlns:p14="http://schemas.microsoft.com/office/powerpoint/2010/main" val="3699409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What’s Happening in Reception</a:t>
            </a:r>
            <a:r>
              <a:rPr lang="en-GB" altLang="en-US" dirty="0"/>
              <a:t>?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853952"/>
            <a:ext cx="7270576" cy="423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Different handbook to PVI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Strong focus on literacy and SSP – ‘from the start’ of Reception including ‘deep dive’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Seems to be evidence of an drive to make Reception ‘more like KS1’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Some teachers being asked to ‘map’ the EYFS onto the NC/to create ‘skills progression maps’</a:t>
            </a:r>
          </a:p>
        </p:txBody>
      </p:sp>
    </p:spTree>
    <p:extLst>
      <p:ext uri="{BB962C8B-B14F-4D97-AF65-F5344CB8AC3E}">
        <p14:creationId xmlns:p14="http://schemas.microsoft.com/office/powerpoint/2010/main" val="1791922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110204"/>
            <a:ext cx="72728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How can I map my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curriculum in the early years?</a:t>
            </a:r>
          </a:p>
        </p:txBody>
      </p:sp>
    </p:spTree>
    <p:extLst>
      <p:ext uri="{BB962C8B-B14F-4D97-AF65-F5344CB8AC3E}">
        <p14:creationId xmlns:p14="http://schemas.microsoft.com/office/powerpoint/2010/main" val="522821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Could My ‘Map’ Look Like?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844824"/>
            <a:ext cx="6912768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Key aspects of your provision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Care, learning and development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List of key texts, songs, concepts, vocabulary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Resources audit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Continuous provision planning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For </a:t>
            </a:r>
            <a:r>
              <a:rPr lang="en-GB" altLang="en-US" sz="2800" dirty="0" err="1"/>
              <a:t>Yr.R</a:t>
            </a:r>
            <a:r>
              <a:rPr lang="en-GB" altLang="en-US" sz="2800" dirty="0"/>
              <a:t>, NC should build on EYFS, not just EYFS linking to pre-existing NC content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288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680" y="692696"/>
            <a:ext cx="8686800" cy="742528"/>
          </a:xfrm>
        </p:spPr>
        <p:txBody>
          <a:bodyPr>
            <a:normAutofit/>
          </a:bodyPr>
          <a:lstStyle/>
          <a:p>
            <a:pPr algn="ctr"/>
            <a:r>
              <a:rPr lang="en-GB" altLang="en-US" sz="4000" dirty="0"/>
              <a:t>Creating a Curriculum: Talking Points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642984"/>
              </p:ext>
            </p:extLst>
          </p:nvPr>
        </p:nvGraphicFramePr>
        <p:xfrm>
          <a:off x="205680" y="1628800"/>
          <a:ext cx="8901808" cy="458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030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680" y="692696"/>
            <a:ext cx="8686800" cy="742528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dirty="0"/>
              <a:t>If you enjoyed this session, you might also like: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68C2-B1C6-4A54-B189-436A4C39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5904656" cy="321467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A526C4C-9884-48C8-BF97-B8DAB79C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013176"/>
            <a:ext cx="59046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dirty="0">
                <a:cs typeface="Arial" panose="020B0604020202020204" pitchFamily="34" charset="0"/>
                <a:hlinkClick r:id="rId3"/>
              </a:rPr>
              <a:t>https://www.eventbrite.co.uk/e/learning-behaviours-a-practical-guide-to-self-regulation-tickets-204964954697</a:t>
            </a:r>
            <a:endParaRPr lang="en-GB" altLang="en-US" sz="2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63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BEC3355-F471-4132-9307-389255A4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36" y="2093947"/>
            <a:ext cx="4151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879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60402-E42D-4FF9-A3A1-4A465099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692696"/>
            <a:ext cx="7956376" cy="53069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8A0B51-C567-482B-8990-BEEB661AD3DC}"/>
                  </a:ext>
                </a:extLst>
              </p14:cNvPr>
              <p14:cNvContentPartPr/>
              <p14:nvPr/>
            </p14:nvContentPartPr>
            <p14:xfrm>
              <a:off x="2816655" y="193161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8A0B51-C567-482B-8990-BEEB661AD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3015" y="1823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A81510-A31B-4278-9E16-7D39E39FB257}"/>
                  </a:ext>
                </a:extLst>
              </p14:cNvPr>
              <p14:cNvContentPartPr/>
              <p14:nvPr/>
            </p14:nvContentPartPr>
            <p14:xfrm>
              <a:off x="2725575" y="1910730"/>
              <a:ext cx="1076400" cy="9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A81510-A31B-4278-9E16-7D39E39FB2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1935" y="1803090"/>
                <a:ext cx="11840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AA35F2-55FC-4FB8-B583-71823F3FA8AB}"/>
                  </a:ext>
                </a:extLst>
              </p14:cNvPr>
              <p14:cNvContentPartPr/>
              <p14:nvPr/>
            </p14:nvContentPartPr>
            <p14:xfrm>
              <a:off x="2715495" y="1926930"/>
              <a:ext cx="1124280" cy="13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AA35F2-55FC-4FB8-B583-71823F3FA8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1855" y="1819290"/>
                <a:ext cx="12319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DA7200-8BD9-4567-B80C-A9D050A84BBA}"/>
                  </a:ext>
                </a:extLst>
              </p14:cNvPr>
              <p14:cNvContentPartPr/>
              <p14:nvPr/>
            </p14:nvContentPartPr>
            <p14:xfrm>
              <a:off x="3715575" y="3397170"/>
              <a:ext cx="4043520" cy="15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DA7200-8BD9-4567-B80C-A9D050A84B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1935" y="3289170"/>
                <a:ext cx="4151160" cy="3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77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F9A55-8CB3-44BE-84D9-9AE3043B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3183395"/>
            <a:ext cx="7596336" cy="276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E3A5D-2AFC-40D7-B534-3DE5223B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2" y="931120"/>
            <a:ext cx="7160096" cy="1607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BDF80A-9F5B-4489-B6E1-19D0843B867C}"/>
                  </a:ext>
                </a:extLst>
              </p14:cNvPr>
              <p14:cNvContentPartPr/>
              <p14:nvPr/>
            </p14:nvContentPartPr>
            <p14:xfrm>
              <a:off x="4437015" y="1871490"/>
              <a:ext cx="3485880" cy="9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BDF80A-9F5B-4489-B6E1-19D0843B86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3375" y="1763490"/>
                <a:ext cx="35935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154E86-54AF-4C9A-96DF-D3BF26AAC727}"/>
                  </a:ext>
                </a:extLst>
              </p14:cNvPr>
              <p14:cNvContentPartPr/>
              <p14:nvPr/>
            </p14:nvContentPartPr>
            <p14:xfrm>
              <a:off x="1537215" y="2089650"/>
              <a:ext cx="2687040" cy="9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154E86-54AF-4C9A-96DF-D3BF26AAC7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3215" y="1982010"/>
                <a:ext cx="27946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D29DC2-9A59-4972-AB53-8AF9EE88A8A0}"/>
                  </a:ext>
                </a:extLst>
              </p14:cNvPr>
              <p14:cNvContentPartPr/>
              <p14:nvPr/>
            </p14:nvContentPartPr>
            <p14:xfrm>
              <a:off x="1669335" y="4188090"/>
              <a:ext cx="1897920" cy="7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D29DC2-9A59-4972-AB53-8AF9EE88A8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5335" y="4080450"/>
                <a:ext cx="20055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42DD81-D989-4E36-876D-92F8EF64A25E}"/>
                  </a:ext>
                </a:extLst>
              </p14:cNvPr>
              <p14:cNvContentPartPr/>
              <p14:nvPr/>
            </p14:nvContentPartPr>
            <p14:xfrm>
              <a:off x="6742815" y="5442690"/>
              <a:ext cx="1364040" cy="4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42DD81-D989-4E36-876D-92F8EF64A2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9175" y="5334690"/>
                <a:ext cx="147168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96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2B7E-999E-484E-AAA1-8F7602155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437784" cy="5453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6F9248-1BB4-4840-9E6F-D1A8A682C762}"/>
                  </a:ext>
                </a:extLst>
              </p14:cNvPr>
              <p14:cNvContentPartPr/>
              <p14:nvPr/>
            </p14:nvContentPartPr>
            <p14:xfrm>
              <a:off x="1318335" y="3690570"/>
              <a:ext cx="4988880" cy="12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6F9248-1BB4-4840-9E6F-D1A8A682C7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4335" y="3582570"/>
                <a:ext cx="50965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6FFA7B-E16F-475B-B99E-9B057460A9C2}"/>
                  </a:ext>
                </a:extLst>
              </p14:cNvPr>
              <p14:cNvContentPartPr/>
              <p14:nvPr/>
            </p14:nvContentPartPr>
            <p14:xfrm>
              <a:off x="1151295" y="3633690"/>
              <a:ext cx="5135040" cy="72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6FFA7B-E16F-475B-B99E-9B057460A9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7655" y="3525690"/>
                <a:ext cx="5242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D4FC9D-B42F-48CF-9B51-2FDD1B911659}"/>
                  </a:ext>
                </a:extLst>
              </p14:cNvPr>
              <p14:cNvContentPartPr/>
              <p14:nvPr/>
            </p14:nvContentPartPr>
            <p14:xfrm>
              <a:off x="3750855" y="1727850"/>
              <a:ext cx="3780360" cy="7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D4FC9D-B42F-48CF-9B51-2FDD1B911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7215" y="1619850"/>
                <a:ext cx="38880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8A5BE7-F624-4BFB-A1B0-F7D07AFCBFF0}"/>
                  </a:ext>
                </a:extLst>
              </p14:cNvPr>
              <p14:cNvContentPartPr/>
              <p14:nvPr/>
            </p14:nvContentPartPr>
            <p14:xfrm>
              <a:off x="1090455" y="2077410"/>
              <a:ext cx="2728080" cy="9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8A5BE7-F624-4BFB-A1B0-F7D07AFCBF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6455" y="1969410"/>
                <a:ext cx="28357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346087-12B3-4C79-AC0C-E757D4BBC1A2}"/>
                  </a:ext>
                </a:extLst>
              </p14:cNvPr>
              <p14:cNvContentPartPr/>
              <p14:nvPr/>
            </p14:nvContentPartPr>
            <p14:xfrm>
              <a:off x="1105935" y="2006130"/>
              <a:ext cx="2460960" cy="100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346087-12B3-4C79-AC0C-E757D4BBC1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935" y="1898130"/>
                <a:ext cx="2568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A801DB-6447-4256-88DA-61BFCC9F3009}"/>
                  </a:ext>
                </a:extLst>
              </p14:cNvPr>
              <p14:cNvContentPartPr/>
              <p14:nvPr/>
            </p14:nvContentPartPr>
            <p14:xfrm>
              <a:off x="3532695" y="2031690"/>
              <a:ext cx="16056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A801DB-6447-4256-88DA-61BFCC9F30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79055" y="1923690"/>
                <a:ext cx="268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46FDCA-E8C2-41B8-932B-B1622E5847B2}"/>
                  </a:ext>
                </a:extLst>
              </p14:cNvPr>
              <p14:cNvContentPartPr/>
              <p14:nvPr/>
            </p14:nvContentPartPr>
            <p14:xfrm>
              <a:off x="1100535" y="2400330"/>
              <a:ext cx="2160000" cy="35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46FDCA-E8C2-41B8-932B-B1622E5847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535" y="2292330"/>
                <a:ext cx="2267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93736A-0542-420E-B492-9AEC7F5493FA}"/>
                  </a:ext>
                </a:extLst>
              </p14:cNvPr>
              <p14:cNvContentPartPr/>
              <p14:nvPr/>
            </p14:nvContentPartPr>
            <p14:xfrm>
              <a:off x="1252455" y="2299530"/>
              <a:ext cx="2048400" cy="36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93736A-0542-420E-B492-9AEC7F5493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98815" y="2191890"/>
                <a:ext cx="215604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29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110204"/>
            <a:ext cx="727280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How can I design/explain my curriculum in the early years?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Thinking through the options …</a:t>
            </a:r>
          </a:p>
        </p:txBody>
      </p:sp>
    </p:spTree>
    <p:extLst>
      <p:ext uri="{BB962C8B-B14F-4D97-AF65-F5344CB8AC3E}">
        <p14:creationId xmlns:p14="http://schemas.microsoft.com/office/powerpoint/2010/main" val="56420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0688"/>
            <a:ext cx="734481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You already </a:t>
            </a:r>
            <a:r>
              <a:rPr lang="en-GB" altLang="en-US" sz="3600" i="1" dirty="0">
                <a:cs typeface="Arial" panose="020B0604020202020204" pitchFamily="34" charset="0"/>
              </a:rPr>
              <a:t>have </a:t>
            </a:r>
            <a:r>
              <a:rPr lang="en-GB" altLang="en-US" sz="3600" dirty="0">
                <a:cs typeface="Arial" panose="020B0604020202020204" pitchFamily="34" charset="0"/>
              </a:rPr>
              <a:t>a curriculum</a:t>
            </a:r>
          </a:p>
          <a:p>
            <a:pPr algn="ctr">
              <a:spcBef>
                <a:spcPct val="50000"/>
              </a:spcBef>
            </a:pPr>
            <a:endParaRPr lang="en-GB" altLang="en-US" sz="2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Your curriculum is made up of everything you choose to do for the benefit of the children’s care, learning and development</a:t>
            </a:r>
          </a:p>
          <a:p>
            <a:pPr algn="ctr">
              <a:spcBef>
                <a:spcPct val="50000"/>
              </a:spcBef>
            </a:pPr>
            <a:endParaRPr lang="en-GB" altLang="en-US" sz="2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So what you need to do now is to figure out how to explain it to others!</a:t>
            </a:r>
          </a:p>
        </p:txBody>
      </p:sp>
    </p:spTree>
    <p:extLst>
      <p:ext uri="{BB962C8B-B14F-4D97-AF65-F5344CB8AC3E}">
        <p14:creationId xmlns:p14="http://schemas.microsoft.com/office/powerpoint/2010/main" val="2392208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3320</TotalTime>
  <Words>1680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Garamond</vt:lpstr>
      <vt:lpstr>Wingdings</vt:lpstr>
      <vt:lpstr>Organic</vt:lpstr>
      <vt:lpstr>Creating a Curriculum in the Early Years  Welcome! You’re in the right place This event will start at 4.00pm  www.suecowley.co.uk sue@suecowley.co.uk @Sue_Cowley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'My Curriculum’?</vt:lpstr>
      <vt:lpstr>What would your ‘three things’ be?  Tell me in the chat box  You will probably notice that these ‘three things’ link really closely to your values and ethos – they are embedded</vt:lpstr>
      <vt:lpstr>Now think about what your children know and can do as a result  You will probably notice that many of these are not ‘facts’ but attitudes and aptitudes – this is fine!  This is early years and early child development in a nutshell</vt:lpstr>
      <vt:lpstr>What Is 'My Curriculum’?</vt:lpstr>
      <vt:lpstr>What Is 'My Curriculum’?</vt:lpstr>
      <vt:lpstr>What Is 'My Curriculum’?</vt:lpstr>
      <vt:lpstr>What Is 'My Curriculum’? Think your Way through your Day!</vt:lpstr>
      <vt:lpstr>What Is 'My Curriculum’? Think your Way through your Day!</vt:lpstr>
      <vt:lpstr>What Is 'My Curriculum’?</vt:lpstr>
      <vt:lpstr>What Is 'My Curriculum’?</vt:lpstr>
      <vt:lpstr>What Is 'My Curriculum’? Starting with the EPs</vt:lpstr>
      <vt:lpstr>What Is 'My Curriculum’? Starting with the EPs</vt:lpstr>
      <vt:lpstr>What Is 'My Curriculum’?</vt:lpstr>
      <vt:lpstr>What Is 'My Curriculum’?</vt:lpstr>
      <vt:lpstr>What Is 'My Curriculum’? Thinking Concepts; Linking Concepts</vt:lpstr>
      <vt:lpstr>What Is 'My Curriculum’? Thinking Concepts; Linking Concepts</vt:lpstr>
      <vt:lpstr>What Is ‘My Curriculum’? Using a Resources Audit</vt:lpstr>
      <vt:lpstr>The Story of the Pink Ponies</vt:lpstr>
      <vt:lpstr>What is Your ‘Pink Ponies’ Resource?</vt:lpstr>
      <vt:lpstr>What Is 'My Curriculum’? When Ofsted Visit …</vt:lpstr>
      <vt:lpstr>What Is 'My Curriculum’? When Ofsted Visit …</vt:lpstr>
      <vt:lpstr>What have Ofsted said?</vt:lpstr>
      <vt:lpstr>*Lodge an immediate informal complaint if you are asked for curriculum paperwork*</vt:lpstr>
      <vt:lpstr>PowerPoint Presentation</vt:lpstr>
      <vt:lpstr>Thinking About the Prime Areas</vt:lpstr>
      <vt:lpstr>Thinking About the Prime Areas Where does PD happen in your Setting?</vt:lpstr>
      <vt:lpstr>In The Moment versus Topics</vt:lpstr>
      <vt:lpstr>In The Moment Planning</vt:lpstr>
      <vt:lpstr>Topic Based Planning</vt:lpstr>
      <vt:lpstr>Co-Creating your Curriculum</vt:lpstr>
      <vt:lpstr>Co-Creating your Curriculum</vt:lpstr>
      <vt:lpstr>What’s Happening in Reception?</vt:lpstr>
      <vt:lpstr>PowerPoint Presentation</vt:lpstr>
      <vt:lpstr>What Could My ‘Map’ Look Like?</vt:lpstr>
      <vt:lpstr>Creating a Curriculum: Talking Points</vt:lpstr>
      <vt:lpstr>If you enjoyed this session, you might also like: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First Teaching for Children with SEND  Intention, Implementation &amp; Impact   www.suecowley.co.uk @Sue_Cowley</dc:title>
  <dc:creator>Suzie</dc:creator>
  <cp:lastModifiedBy>Sue Cowley</cp:lastModifiedBy>
  <cp:revision>288</cp:revision>
  <cp:lastPrinted>2021-06-01T10:56:59Z</cp:lastPrinted>
  <dcterms:created xsi:type="dcterms:W3CDTF">2019-02-13T10:16:55Z</dcterms:created>
  <dcterms:modified xsi:type="dcterms:W3CDTF">2021-11-17T15:32:01Z</dcterms:modified>
</cp:coreProperties>
</file>