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30"/>
  </p:notesMasterIdLst>
  <p:handoutMasterIdLst>
    <p:handoutMasterId r:id="rId31"/>
  </p:handoutMasterIdLst>
  <p:sldIdLst>
    <p:sldId id="409" r:id="rId2"/>
    <p:sldId id="392" r:id="rId3"/>
    <p:sldId id="368" r:id="rId4"/>
    <p:sldId id="386" r:id="rId5"/>
    <p:sldId id="400" r:id="rId6"/>
    <p:sldId id="358" r:id="rId7"/>
    <p:sldId id="361" r:id="rId8"/>
    <p:sldId id="369" r:id="rId9"/>
    <p:sldId id="401" r:id="rId10"/>
    <p:sldId id="359" r:id="rId11"/>
    <p:sldId id="364" r:id="rId12"/>
    <p:sldId id="402" r:id="rId13"/>
    <p:sldId id="360" r:id="rId14"/>
    <p:sldId id="362" r:id="rId15"/>
    <p:sldId id="443" r:id="rId16"/>
    <p:sldId id="445" r:id="rId17"/>
    <p:sldId id="446" r:id="rId18"/>
    <p:sldId id="447" r:id="rId19"/>
    <p:sldId id="408" r:id="rId20"/>
    <p:sldId id="366" r:id="rId21"/>
    <p:sldId id="346" r:id="rId22"/>
    <p:sldId id="347" r:id="rId23"/>
    <p:sldId id="348" r:id="rId24"/>
    <p:sldId id="349" r:id="rId25"/>
    <p:sldId id="403" r:id="rId26"/>
    <p:sldId id="383" r:id="rId27"/>
    <p:sldId id="363" r:id="rId28"/>
    <p:sldId id="410" r:id="rId29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" initials="S" lastIdx="1" clrIdx="0">
    <p:extLst>
      <p:ext uri="{19B8F6BF-5375-455C-9EA6-DF929625EA0E}">
        <p15:presenceInfo xmlns:p15="http://schemas.microsoft.com/office/powerpoint/2012/main" userId="c15afb22a230d1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  <a:srgbClr val="FF0000"/>
    <a:srgbClr val="3333FF"/>
    <a:srgbClr val="66FFFF"/>
    <a:srgbClr val="FF3300"/>
    <a:srgbClr val="99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8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48"/>
    </p:cViewPr>
  </p:sorterViewPr>
  <p:notesViewPr>
    <p:cSldViewPr>
      <p:cViewPr varScale="1">
        <p:scale>
          <a:sx n="52" d="100"/>
          <a:sy n="52" d="100"/>
        </p:scale>
        <p:origin x="-2970" y="-78"/>
      </p:cViewPr>
      <p:guideLst>
        <p:guide orient="horz" pos="3156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243AE-C2BD-4A12-9FCB-8A828F36437E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19B013-91C3-4185-972B-C9638AF53D72}">
      <dgm:prSet phldrT="[Text]"/>
      <dgm:spPr/>
      <dgm:t>
        <a:bodyPr/>
        <a:lstStyle/>
        <a:p>
          <a:r>
            <a:rPr lang="en-GB" dirty="0"/>
            <a:t>Behaviourist: systems, rewards, sanctions, manage behaviours</a:t>
          </a:r>
        </a:p>
      </dgm:t>
    </dgm:pt>
    <dgm:pt modelId="{81826F53-4F45-4FA8-A1F0-B23542BF95E7}" type="parTrans" cxnId="{62552E6A-1B8D-4487-BA33-46A611DA8DA2}">
      <dgm:prSet/>
      <dgm:spPr/>
      <dgm:t>
        <a:bodyPr/>
        <a:lstStyle/>
        <a:p>
          <a:endParaRPr lang="en-GB"/>
        </a:p>
      </dgm:t>
    </dgm:pt>
    <dgm:pt modelId="{BB57FEDE-5C77-4D13-9214-AEC39DE3A044}" type="sibTrans" cxnId="{62552E6A-1B8D-4487-BA33-46A611DA8DA2}">
      <dgm:prSet/>
      <dgm:spPr/>
      <dgm:t>
        <a:bodyPr/>
        <a:lstStyle/>
        <a:p>
          <a:endParaRPr lang="en-GB"/>
        </a:p>
      </dgm:t>
    </dgm:pt>
    <dgm:pt modelId="{F5183F00-DADC-4873-8A6F-B911ADF8272F}">
      <dgm:prSet phldrT="[Text]"/>
      <dgm:spPr/>
      <dgm:t>
        <a:bodyPr/>
        <a:lstStyle/>
        <a:p>
          <a:r>
            <a:rPr lang="en-GB" dirty="0"/>
            <a:t>Restorative: dialogic, relational, change behaviours rather than manage</a:t>
          </a:r>
        </a:p>
      </dgm:t>
    </dgm:pt>
    <dgm:pt modelId="{9DC4F594-71C5-4E62-BEAB-D10346F714B0}" type="parTrans" cxnId="{6E2822BB-0341-4677-BE0A-9944450D9298}">
      <dgm:prSet/>
      <dgm:spPr/>
      <dgm:t>
        <a:bodyPr/>
        <a:lstStyle/>
        <a:p>
          <a:endParaRPr lang="en-GB"/>
        </a:p>
      </dgm:t>
    </dgm:pt>
    <dgm:pt modelId="{CC5DF611-36C6-4D76-9986-4477BEB49DB3}" type="sibTrans" cxnId="{6E2822BB-0341-4677-BE0A-9944450D9298}">
      <dgm:prSet/>
      <dgm:spPr/>
      <dgm:t>
        <a:bodyPr/>
        <a:lstStyle/>
        <a:p>
          <a:endParaRPr lang="en-GB"/>
        </a:p>
      </dgm:t>
    </dgm:pt>
    <dgm:pt modelId="{332BCB5F-5E1A-4B8D-9827-D00694AF18D6}" type="pres">
      <dgm:prSet presAssocID="{3A6243AE-C2BD-4A12-9FCB-8A828F36437E}" presName="cycle" presStyleCnt="0">
        <dgm:presLayoutVars>
          <dgm:dir/>
          <dgm:resizeHandles val="exact"/>
        </dgm:presLayoutVars>
      </dgm:prSet>
      <dgm:spPr/>
    </dgm:pt>
    <dgm:pt modelId="{DBA7A0D4-4A18-4B6E-B2BE-0908905B581F}" type="pres">
      <dgm:prSet presAssocID="{8B19B013-91C3-4185-972B-C9638AF53D72}" presName="arrow" presStyleLbl="node1" presStyleIdx="0" presStyleCnt="2">
        <dgm:presLayoutVars>
          <dgm:bulletEnabled val="1"/>
        </dgm:presLayoutVars>
      </dgm:prSet>
      <dgm:spPr/>
    </dgm:pt>
    <dgm:pt modelId="{E5AB0A65-C762-4CF7-8E65-BE786C1B2BA0}" type="pres">
      <dgm:prSet presAssocID="{F5183F00-DADC-4873-8A6F-B911ADF8272F}" presName="arrow" presStyleLbl="node1" presStyleIdx="1" presStyleCnt="2">
        <dgm:presLayoutVars>
          <dgm:bulletEnabled val="1"/>
        </dgm:presLayoutVars>
      </dgm:prSet>
      <dgm:spPr/>
    </dgm:pt>
  </dgm:ptLst>
  <dgm:cxnLst>
    <dgm:cxn modelId="{AAC39E37-3BA9-4D55-A542-715B37F4AE83}" type="presOf" srcId="{3A6243AE-C2BD-4A12-9FCB-8A828F36437E}" destId="{332BCB5F-5E1A-4B8D-9827-D00694AF18D6}" srcOrd="0" destOrd="0" presId="urn:microsoft.com/office/officeart/2005/8/layout/arrow1"/>
    <dgm:cxn modelId="{1B3C5261-31D4-41BA-89FC-DDD33D62CACD}" type="presOf" srcId="{F5183F00-DADC-4873-8A6F-B911ADF8272F}" destId="{E5AB0A65-C762-4CF7-8E65-BE786C1B2BA0}" srcOrd="0" destOrd="0" presId="urn:microsoft.com/office/officeart/2005/8/layout/arrow1"/>
    <dgm:cxn modelId="{62552E6A-1B8D-4487-BA33-46A611DA8DA2}" srcId="{3A6243AE-C2BD-4A12-9FCB-8A828F36437E}" destId="{8B19B013-91C3-4185-972B-C9638AF53D72}" srcOrd="0" destOrd="0" parTransId="{81826F53-4F45-4FA8-A1F0-B23542BF95E7}" sibTransId="{BB57FEDE-5C77-4D13-9214-AEC39DE3A044}"/>
    <dgm:cxn modelId="{535CAE4F-D0D1-43DD-B778-EC12B35A448C}" type="presOf" srcId="{8B19B013-91C3-4185-972B-C9638AF53D72}" destId="{DBA7A0D4-4A18-4B6E-B2BE-0908905B581F}" srcOrd="0" destOrd="0" presId="urn:microsoft.com/office/officeart/2005/8/layout/arrow1"/>
    <dgm:cxn modelId="{6E2822BB-0341-4677-BE0A-9944450D9298}" srcId="{3A6243AE-C2BD-4A12-9FCB-8A828F36437E}" destId="{F5183F00-DADC-4873-8A6F-B911ADF8272F}" srcOrd="1" destOrd="0" parTransId="{9DC4F594-71C5-4E62-BEAB-D10346F714B0}" sibTransId="{CC5DF611-36C6-4D76-9986-4477BEB49DB3}"/>
    <dgm:cxn modelId="{4F854A44-05FC-4243-9BFA-F6F33FD01FAF}" type="presParOf" srcId="{332BCB5F-5E1A-4B8D-9827-D00694AF18D6}" destId="{DBA7A0D4-4A18-4B6E-B2BE-0908905B581F}" srcOrd="0" destOrd="0" presId="urn:microsoft.com/office/officeart/2005/8/layout/arrow1"/>
    <dgm:cxn modelId="{730484C5-31B5-4D26-B76C-7DDC2AAE3C52}" type="presParOf" srcId="{332BCB5F-5E1A-4B8D-9827-D00694AF18D6}" destId="{E5AB0A65-C762-4CF7-8E65-BE786C1B2BA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Arriving late to lessons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Refusal to participate in lessons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Arguing back when challenged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73334618-BD7C-4F51-9F66-A595CDDE271C}" type="pres">
      <dgm:prSet presAssocID="{A6DDB3B6-CC54-47F0-94A9-7FAE08A62246}" presName="Name0" presStyleCnt="0">
        <dgm:presLayoutVars>
          <dgm:dir/>
          <dgm:resizeHandles val="exact"/>
        </dgm:presLayoutVars>
      </dgm:prSet>
      <dgm:spPr/>
    </dgm:pt>
    <dgm:pt modelId="{E1662519-81CF-49D1-A1FD-0F18DB4AD8AE}" type="pres">
      <dgm:prSet presAssocID="{6EBA30D9-4589-4FAE-9622-7EB5046CDAB2}" presName="node" presStyleLbl="node1" presStyleIdx="0" presStyleCnt="3">
        <dgm:presLayoutVars>
          <dgm:bulletEnabled val="1"/>
        </dgm:presLayoutVars>
      </dgm:prSet>
      <dgm:spPr/>
    </dgm:pt>
    <dgm:pt modelId="{F5504C9D-E3A4-4B34-96D8-744809D59B29}" type="pres">
      <dgm:prSet presAssocID="{5EF12B55-E7A2-46A9-BCBE-07544E9BB724}" presName="sibTrans" presStyleCnt="0"/>
      <dgm:spPr/>
    </dgm:pt>
    <dgm:pt modelId="{65BF002B-D08A-401A-AC00-85A0977EEFDF}" type="pres">
      <dgm:prSet presAssocID="{7674F4E6-59F3-4555-B296-2E14BDB6BF5F}" presName="node" presStyleLbl="node1" presStyleIdx="1" presStyleCnt="3" custLinFactNeighborY="-2283">
        <dgm:presLayoutVars>
          <dgm:bulletEnabled val="1"/>
        </dgm:presLayoutVars>
      </dgm:prSet>
      <dgm:spPr/>
    </dgm:pt>
    <dgm:pt modelId="{93CCEEC3-8C8A-4587-8DC3-7103ACC1531D}" type="pres">
      <dgm:prSet presAssocID="{1BDF38AD-7D30-485D-BE5C-C1662BD824DD}" presName="sibTrans" presStyleCnt="0"/>
      <dgm:spPr/>
    </dgm:pt>
    <dgm:pt modelId="{0CB4BD5F-A2DB-4ACC-A3BE-272502587D6A}" type="pres">
      <dgm:prSet presAssocID="{26048587-4EF9-49BF-BA5E-CE94FE202E56}" presName="node" presStyleLbl="node1" presStyleIdx="2" presStyleCnt="3">
        <dgm:presLayoutVars>
          <dgm:bulletEnabled val="1"/>
        </dgm:presLayoutVars>
      </dgm:prSet>
      <dgm:spPr/>
    </dgm:pt>
  </dgm:ptLst>
  <dgm:cxnLst>
    <dgm:cxn modelId="{06C75713-8D32-448D-A26B-6B2CBA4AEB3D}" type="presOf" srcId="{26048587-4EF9-49BF-BA5E-CE94FE202E56}" destId="{0CB4BD5F-A2DB-4ACC-A3BE-272502587D6A}" srcOrd="0" destOrd="0" presId="urn:microsoft.com/office/officeart/2005/8/layout/hList6"/>
    <dgm:cxn modelId="{6432451B-D0F6-4E71-89CD-29E32F399419}" type="presOf" srcId="{6EBA30D9-4589-4FAE-9622-7EB5046CDAB2}" destId="{E1662519-81CF-49D1-A1FD-0F18DB4AD8AE}" srcOrd="0" destOrd="0" presId="urn:microsoft.com/office/officeart/2005/8/layout/hList6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D3E35B7B-2134-4857-B098-BE482F54675A}" type="presOf" srcId="{7674F4E6-59F3-4555-B296-2E14BDB6BF5F}" destId="{65BF002B-D08A-401A-AC00-85A0977EEFDF}" srcOrd="0" destOrd="0" presId="urn:microsoft.com/office/officeart/2005/8/layout/hList6"/>
    <dgm:cxn modelId="{8210C8B0-8B5F-425C-82C7-F9308DA6BDC9}" type="presOf" srcId="{A6DDB3B6-CC54-47F0-94A9-7FAE08A62246}" destId="{73334618-BD7C-4F51-9F66-A595CDDE271C}" srcOrd="0" destOrd="0" presId="urn:microsoft.com/office/officeart/2005/8/layout/hList6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D29AE920-CC86-414B-A6FD-9343567AFBE1}" type="presParOf" srcId="{73334618-BD7C-4F51-9F66-A595CDDE271C}" destId="{E1662519-81CF-49D1-A1FD-0F18DB4AD8AE}" srcOrd="0" destOrd="0" presId="urn:microsoft.com/office/officeart/2005/8/layout/hList6"/>
    <dgm:cxn modelId="{8771090E-71BE-4728-99B1-FC43EB8E9172}" type="presParOf" srcId="{73334618-BD7C-4F51-9F66-A595CDDE271C}" destId="{F5504C9D-E3A4-4B34-96D8-744809D59B29}" srcOrd="1" destOrd="0" presId="urn:microsoft.com/office/officeart/2005/8/layout/hList6"/>
    <dgm:cxn modelId="{7AF35876-AA35-456E-A52B-1A5B94961A38}" type="presParOf" srcId="{73334618-BD7C-4F51-9F66-A595CDDE271C}" destId="{65BF002B-D08A-401A-AC00-85A0977EEFDF}" srcOrd="2" destOrd="0" presId="urn:microsoft.com/office/officeart/2005/8/layout/hList6"/>
    <dgm:cxn modelId="{85CB71E8-1C97-44B0-B8D0-A0D4CABAD599}" type="presParOf" srcId="{73334618-BD7C-4F51-9F66-A595CDDE271C}" destId="{93CCEEC3-8C8A-4587-8DC3-7103ACC1531D}" srcOrd="3" destOrd="0" presId="urn:microsoft.com/office/officeart/2005/8/layout/hList6"/>
    <dgm:cxn modelId="{5DF9183D-8276-4777-9B29-897A6D7F431B}" type="presParOf" srcId="{73334618-BD7C-4F51-9F66-A595CDDE271C}" destId="{0CB4BD5F-A2DB-4ACC-A3BE-272502587D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“Is there something I can support you with?”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Building a sense of agency – choices, decisions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“Would you like to do this first, or this ..?”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73334618-BD7C-4F51-9F66-A595CDDE271C}" type="pres">
      <dgm:prSet presAssocID="{A6DDB3B6-CC54-47F0-94A9-7FAE08A62246}" presName="Name0" presStyleCnt="0">
        <dgm:presLayoutVars>
          <dgm:dir/>
          <dgm:resizeHandles val="exact"/>
        </dgm:presLayoutVars>
      </dgm:prSet>
      <dgm:spPr/>
    </dgm:pt>
    <dgm:pt modelId="{E1662519-81CF-49D1-A1FD-0F18DB4AD8AE}" type="pres">
      <dgm:prSet presAssocID="{6EBA30D9-4589-4FAE-9622-7EB5046CDAB2}" presName="node" presStyleLbl="node1" presStyleIdx="0" presStyleCnt="3">
        <dgm:presLayoutVars>
          <dgm:bulletEnabled val="1"/>
        </dgm:presLayoutVars>
      </dgm:prSet>
      <dgm:spPr/>
    </dgm:pt>
    <dgm:pt modelId="{F5504C9D-E3A4-4B34-96D8-744809D59B29}" type="pres">
      <dgm:prSet presAssocID="{5EF12B55-E7A2-46A9-BCBE-07544E9BB724}" presName="sibTrans" presStyleCnt="0"/>
      <dgm:spPr/>
    </dgm:pt>
    <dgm:pt modelId="{65BF002B-D08A-401A-AC00-85A0977EEFDF}" type="pres">
      <dgm:prSet presAssocID="{7674F4E6-59F3-4555-B296-2E14BDB6BF5F}" presName="node" presStyleLbl="node1" presStyleIdx="1" presStyleCnt="3">
        <dgm:presLayoutVars>
          <dgm:bulletEnabled val="1"/>
        </dgm:presLayoutVars>
      </dgm:prSet>
      <dgm:spPr/>
    </dgm:pt>
    <dgm:pt modelId="{93CCEEC3-8C8A-4587-8DC3-7103ACC1531D}" type="pres">
      <dgm:prSet presAssocID="{1BDF38AD-7D30-485D-BE5C-C1662BD824DD}" presName="sibTrans" presStyleCnt="0"/>
      <dgm:spPr/>
    </dgm:pt>
    <dgm:pt modelId="{0CB4BD5F-A2DB-4ACC-A3BE-272502587D6A}" type="pres">
      <dgm:prSet presAssocID="{26048587-4EF9-49BF-BA5E-CE94FE202E56}" presName="node" presStyleLbl="node1" presStyleIdx="2" presStyleCnt="3">
        <dgm:presLayoutVars>
          <dgm:bulletEnabled val="1"/>
        </dgm:presLayoutVars>
      </dgm:prSet>
      <dgm:spPr/>
    </dgm:pt>
  </dgm:ptLst>
  <dgm:cxnLst>
    <dgm:cxn modelId="{06C75713-8D32-448D-A26B-6B2CBA4AEB3D}" type="presOf" srcId="{26048587-4EF9-49BF-BA5E-CE94FE202E56}" destId="{0CB4BD5F-A2DB-4ACC-A3BE-272502587D6A}" srcOrd="0" destOrd="0" presId="urn:microsoft.com/office/officeart/2005/8/layout/hList6"/>
    <dgm:cxn modelId="{6432451B-D0F6-4E71-89CD-29E32F399419}" type="presOf" srcId="{6EBA30D9-4589-4FAE-9622-7EB5046CDAB2}" destId="{E1662519-81CF-49D1-A1FD-0F18DB4AD8AE}" srcOrd="0" destOrd="0" presId="urn:microsoft.com/office/officeart/2005/8/layout/hList6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D3E35B7B-2134-4857-B098-BE482F54675A}" type="presOf" srcId="{7674F4E6-59F3-4555-B296-2E14BDB6BF5F}" destId="{65BF002B-D08A-401A-AC00-85A0977EEFDF}" srcOrd="0" destOrd="0" presId="urn:microsoft.com/office/officeart/2005/8/layout/hList6"/>
    <dgm:cxn modelId="{8210C8B0-8B5F-425C-82C7-F9308DA6BDC9}" type="presOf" srcId="{A6DDB3B6-CC54-47F0-94A9-7FAE08A62246}" destId="{73334618-BD7C-4F51-9F66-A595CDDE271C}" srcOrd="0" destOrd="0" presId="urn:microsoft.com/office/officeart/2005/8/layout/hList6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D29AE920-CC86-414B-A6FD-9343567AFBE1}" type="presParOf" srcId="{73334618-BD7C-4F51-9F66-A595CDDE271C}" destId="{E1662519-81CF-49D1-A1FD-0F18DB4AD8AE}" srcOrd="0" destOrd="0" presId="urn:microsoft.com/office/officeart/2005/8/layout/hList6"/>
    <dgm:cxn modelId="{8771090E-71BE-4728-99B1-FC43EB8E9172}" type="presParOf" srcId="{73334618-BD7C-4F51-9F66-A595CDDE271C}" destId="{F5504C9D-E3A4-4B34-96D8-744809D59B29}" srcOrd="1" destOrd="0" presId="urn:microsoft.com/office/officeart/2005/8/layout/hList6"/>
    <dgm:cxn modelId="{7AF35876-AA35-456E-A52B-1A5B94961A38}" type="presParOf" srcId="{73334618-BD7C-4F51-9F66-A595CDDE271C}" destId="{65BF002B-D08A-401A-AC00-85A0977EEFDF}" srcOrd="2" destOrd="0" presId="urn:microsoft.com/office/officeart/2005/8/layout/hList6"/>
    <dgm:cxn modelId="{85CB71E8-1C97-44B0-B8D0-A0D4CABAD599}" type="presParOf" srcId="{73334618-BD7C-4F51-9F66-A595CDDE271C}" destId="{93CCEEC3-8C8A-4587-8DC3-7103ACC1531D}" srcOrd="3" destOrd="0" presId="urn:microsoft.com/office/officeart/2005/8/layout/hList6"/>
    <dgm:cxn modelId="{5DF9183D-8276-4777-9B29-897A6D7F431B}" type="presParOf" srcId="{73334618-BD7C-4F51-9F66-A595CDDE271C}" destId="{0CB4BD5F-A2DB-4ACC-A3BE-272502587D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Cue for when to start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Time/target/</a:t>
          </a:r>
        </a:p>
        <a:p>
          <a:r>
            <a:rPr lang="en-GB" dirty="0"/>
            <a:t>structure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Content of task – 3 max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I question and adapt my approaches – I am reflective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I take risks and try things from ‘left field’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I use active, multi-sensory approaches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9D0B2179-3166-47E5-96FF-53681126D5E4}">
      <dgm:prSet/>
      <dgm:spPr/>
      <dgm:t>
        <a:bodyPr/>
        <a:lstStyle/>
        <a:p>
          <a:r>
            <a:rPr lang="en-GB" dirty="0"/>
            <a:t>Abstract concepts: concrete examples</a:t>
          </a:r>
        </a:p>
      </dgm:t>
    </dgm:pt>
    <dgm:pt modelId="{07E1F703-8CAC-4C7D-BA5A-92ED86ACC020}" type="parTrans" cxnId="{B457D159-AA36-409F-BB08-8AD6E644B12A}">
      <dgm:prSet/>
      <dgm:spPr/>
      <dgm:t>
        <a:bodyPr/>
        <a:lstStyle/>
        <a:p>
          <a:endParaRPr lang="en-GB"/>
        </a:p>
      </dgm:t>
    </dgm:pt>
    <dgm:pt modelId="{CC969D44-73B9-4FF9-A9DF-6E0AACCDF65F}" type="sibTrans" cxnId="{B457D159-AA36-409F-BB08-8AD6E644B12A}">
      <dgm:prSet/>
      <dgm:spPr/>
      <dgm:t>
        <a:bodyPr/>
        <a:lstStyle/>
        <a:p>
          <a:endParaRPr lang="en-GB"/>
        </a:p>
      </dgm:t>
    </dgm:pt>
    <dgm:pt modelId="{C11365E7-78DD-4354-914D-D2C69D3C3A07}" type="pres">
      <dgm:prSet presAssocID="{A6DDB3B6-CC54-47F0-94A9-7FAE08A62246}" presName="matrix" presStyleCnt="0">
        <dgm:presLayoutVars>
          <dgm:chMax val="1"/>
          <dgm:dir/>
          <dgm:resizeHandles val="exact"/>
        </dgm:presLayoutVars>
      </dgm:prSet>
      <dgm:spPr/>
    </dgm:pt>
    <dgm:pt modelId="{AD47B770-C40C-40B4-8439-513D26439E5B}" type="pres">
      <dgm:prSet presAssocID="{A6DDB3B6-CC54-47F0-94A9-7FAE08A62246}" presName="diamond" presStyleLbl="bgShp" presStyleIdx="0" presStyleCnt="1"/>
      <dgm:spPr/>
    </dgm:pt>
    <dgm:pt modelId="{401D2AD6-F0AC-4E40-8B20-731461A0F655}" type="pres">
      <dgm:prSet presAssocID="{A6DDB3B6-CC54-47F0-94A9-7FAE08A6224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6D1AAA5-914A-4B27-AF8F-100FB315E2B6}" type="pres">
      <dgm:prSet presAssocID="{A6DDB3B6-CC54-47F0-94A9-7FAE08A6224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4627101-9201-4A9A-AFF6-2F355F56711B}" type="pres">
      <dgm:prSet presAssocID="{A6DDB3B6-CC54-47F0-94A9-7FAE08A6224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3B28E75-F2BC-4825-B131-9ADA53228CD8}" type="pres">
      <dgm:prSet presAssocID="{A6DDB3B6-CC54-47F0-94A9-7FAE08A6224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974611D-536D-455B-958F-F41DB9C8018B}" type="presOf" srcId="{6EBA30D9-4589-4FAE-9622-7EB5046CDAB2}" destId="{401D2AD6-F0AC-4E40-8B20-731461A0F655}" srcOrd="0" destOrd="0" presId="urn:microsoft.com/office/officeart/2005/8/layout/matrix3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B457D159-AA36-409F-BB08-8AD6E644B12A}" srcId="{A6DDB3B6-CC54-47F0-94A9-7FAE08A62246}" destId="{9D0B2179-3166-47E5-96FF-53681126D5E4}" srcOrd="3" destOrd="0" parTransId="{07E1F703-8CAC-4C7D-BA5A-92ED86ACC020}" sibTransId="{CC969D44-73B9-4FF9-A9DF-6E0AACCDF65F}"/>
    <dgm:cxn modelId="{C425418B-22F9-4C63-B461-7564F43C5F93}" type="presOf" srcId="{A6DDB3B6-CC54-47F0-94A9-7FAE08A62246}" destId="{C11365E7-78DD-4354-914D-D2C69D3C3A07}" srcOrd="0" destOrd="0" presId="urn:microsoft.com/office/officeart/2005/8/layout/matrix3"/>
    <dgm:cxn modelId="{010EDCC3-4C65-41F6-9D3F-1245C98082A5}" type="presOf" srcId="{9D0B2179-3166-47E5-96FF-53681126D5E4}" destId="{13B28E75-F2BC-4825-B131-9ADA53228CD8}" srcOrd="0" destOrd="0" presId="urn:microsoft.com/office/officeart/2005/8/layout/matrix3"/>
    <dgm:cxn modelId="{ECEC78D0-C0D1-45A2-9ECD-983F0A9137A4}" type="presOf" srcId="{7674F4E6-59F3-4555-B296-2E14BDB6BF5F}" destId="{76D1AAA5-914A-4B27-AF8F-100FB315E2B6}" srcOrd="0" destOrd="0" presId="urn:microsoft.com/office/officeart/2005/8/layout/matrix3"/>
    <dgm:cxn modelId="{BC74CADE-B460-4683-8231-9895518194E3}" type="presOf" srcId="{26048587-4EF9-49BF-BA5E-CE94FE202E56}" destId="{04627101-9201-4A9A-AFF6-2F355F56711B}" srcOrd="0" destOrd="0" presId="urn:microsoft.com/office/officeart/2005/8/layout/matrix3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B7E106C7-F333-407A-A2A6-C7DC3003814C}" type="presParOf" srcId="{C11365E7-78DD-4354-914D-D2C69D3C3A07}" destId="{AD47B770-C40C-40B4-8439-513D26439E5B}" srcOrd="0" destOrd="0" presId="urn:microsoft.com/office/officeart/2005/8/layout/matrix3"/>
    <dgm:cxn modelId="{FD408018-5427-4EEB-9D64-D97FB4E0CE9A}" type="presParOf" srcId="{C11365E7-78DD-4354-914D-D2C69D3C3A07}" destId="{401D2AD6-F0AC-4E40-8B20-731461A0F655}" srcOrd="1" destOrd="0" presId="urn:microsoft.com/office/officeart/2005/8/layout/matrix3"/>
    <dgm:cxn modelId="{96FA9B17-F9C5-43FD-8C31-7B1937212761}" type="presParOf" srcId="{C11365E7-78DD-4354-914D-D2C69D3C3A07}" destId="{76D1AAA5-914A-4B27-AF8F-100FB315E2B6}" srcOrd="2" destOrd="0" presId="urn:microsoft.com/office/officeart/2005/8/layout/matrix3"/>
    <dgm:cxn modelId="{E69CF896-6905-4472-A8FD-2DEDDB6D8324}" type="presParOf" srcId="{C11365E7-78DD-4354-914D-D2C69D3C3A07}" destId="{04627101-9201-4A9A-AFF6-2F355F56711B}" srcOrd="3" destOrd="0" presId="urn:microsoft.com/office/officeart/2005/8/layout/matrix3"/>
    <dgm:cxn modelId="{49BC0D4C-0308-4E6F-88D9-80005EAF11F3}" type="presParOf" srcId="{C11365E7-78DD-4354-914D-D2C69D3C3A07}" destId="{13B28E75-F2BC-4825-B131-9ADA53228CD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I know what behaviours I want/need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I look confident about getting the behaviours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/>
            <a:t>I narrate the ‘why’</a:t>
          </a:r>
          <a:endParaRPr lang="en-GB" dirty="0"/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I highlight what’s going right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“This is how we do it here.”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I use statements not rhetorical questions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I reinforce and revisit the rules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I model the expectations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I give my energy to those ‘doing the right thing’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732DA4-F8A7-41B8-9AE8-ECC0AA211CED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717B114-1225-4840-B24E-0F779F1E33F2}">
      <dgm:prSet phldrT="[Text]"/>
      <dgm:spPr/>
      <dgm:t>
        <a:bodyPr/>
        <a:lstStyle/>
        <a:p>
          <a:r>
            <a:rPr lang="en-GB" dirty="0"/>
            <a:t>I know what will happen if I do get what I want</a:t>
          </a:r>
        </a:p>
      </dgm:t>
    </dgm:pt>
    <dgm:pt modelId="{770A80E5-BCB9-4C00-817D-6F7286FC97FE}" type="parTrans" cxnId="{26B4FF24-58B1-4C25-A767-1B6ECED067A8}">
      <dgm:prSet/>
      <dgm:spPr/>
      <dgm:t>
        <a:bodyPr/>
        <a:lstStyle/>
        <a:p>
          <a:endParaRPr lang="en-GB"/>
        </a:p>
      </dgm:t>
    </dgm:pt>
    <dgm:pt modelId="{C9D402AB-85A1-4AA8-8431-3D9E69329E69}" type="sibTrans" cxnId="{26B4FF24-58B1-4C25-A767-1B6ECED067A8}">
      <dgm:prSet/>
      <dgm:spPr/>
      <dgm:t>
        <a:bodyPr/>
        <a:lstStyle/>
        <a:p>
          <a:endParaRPr lang="en-GB"/>
        </a:p>
      </dgm:t>
    </dgm:pt>
    <dgm:pt modelId="{B62A3455-B322-4C32-8CE9-FF014D9AB5BA}">
      <dgm:prSet phldrT="[Text]"/>
      <dgm:spPr/>
      <dgm:t>
        <a:bodyPr/>
        <a:lstStyle/>
        <a:p>
          <a:r>
            <a:rPr lang="en-GB" dirty="0"/>
            <a:t>I know what will happen if I don’t get what I want</a:t>
          </a:r>
        </a:p>
      </dgm:t>
    </dgm:pt>
    <dgm:pt modelId="{F551E48A-5FEF-466C-8DCF-2354F9B30A21}" type="parTrans" cxnId="{32ECD546-B73E-40AA-BC68-CEC7040CCF6F}">
      <dgm:prSet/>
      <dgm:spPr/>
      <dgm:t>
        <a:bodyPr/>
        <a:lstStyle/>
        <a:p>
          <a:endParaRPr lang="en-GB"/>
        </a:p>
      </dgm:t>
    </dgm:pt>
    <dgm:pt modelId="{1CD3F5FB-F516-4533-B804-01DD24B10886}" type="sibTrans" cxnId="{32ECD546-B73E-40AA-BC68-CEC7040CCF6F}">
      <dgm:prSet/>
      <dgm:spPr/>
      <dgm:t>
        <a:bodyPr/>
        <a:lstStyle/>
        <a:p>
          <a:endParaRPr lang="en-GB"/>
        </a:p>
      </dgm:t>
    </dgm:pt>
    <dgm:pt modelId="{533193A2-2870-4EFD-8B77-68BACD25B542}">
      <dgm:prSet phldrT="[Text]"/>
      <dgm:spPr/>
      <dgm:t>
        <a:bodyPr/>
        <a:lstStyle/>
        <a:p>
          <a:r>
            <a:rPr lang="en-GB" dirty="0"/>
            <a:t>The learners are clear about my expectations</a:t>
          </a:r>
        </a:p>
      </dgm:t>
    </dgm:pt>
    <dgm:pt modelId="{E0389544-464B-4ADA-B65A-615FAB7E88CA}" type="parTrans" cxnId="{6D706E22-10AB-44C7-9EA5-118E6ED569C4}">
      <dgm:prSet/>
      <dgm:spPr/>
      <dgm:t>
        <a:bodyPr/>
        <a:lstStyle/>
        <a:p>
          <a:endParaRPr lang="en-GB"/>
        </a:p>
      </dgm:t>
    </dgm:pt>
    <dgm:pt modelId="{999A9159-F563-40F6-89F1-18BD588A50C7}" type="sibTrans" cxnId="{6D706E22-10AB-44C7-9EA5-118E6ED569C4}">
      <dgm:prSet/>
      <dgm:spPr/>
      <dgm:t>
        <a:bodyPr/>
        <a:lstStyle/>
        <a:p>
          <a:endParaRPr lang="en-GB"/>
        </a:p>
      </dgm:t>
    </dgm:pt>
    <dgm:pt modelId="{C8B2A5C7-6AE2-4D9D-BA1F-C8D1A2789AB6}" type="pres">
      <dgm:prSet presAssocID="{EC732DA4-F8A7-41B8-9AE8-ECC0AA211CED}" presName="compositeShape" presStyleCnt="0">
        <dgm:presLayoutVars>
          <dgm:chMax val="7"/>
          <dgm:dir/>
          <dgm:resizeHandles val="exact"/>
        </dgm:presLayoutVars>
      </dgm:prSet>
      <dgm:spPr/>
    </dgm:pt>
    <dgm:pt modelId="{4EA282FA-4DB5-4BEF-928C-8D4E8CDE3E56}" type="pres">
      <dgm:prSet presAssocID="{EC732DA4-F8A7-41B8-9AE8-ECC0AA211CED}" presName="wedge1" presStyleLbl="node1" presStyleIdx="0" presStyleCnt="3"/>
      <dgm:spPr/>
    </dgm:pt>
    <dgm:pt modelId="{48CA0594-5642-44F7-9F06-5A0534B63A26}" type="pres">
      <dgm:prSet presAssocID="{EC732DA4-F8A7-41B8-9AE8-ECC0AA211CED}" presName="dummy1a" presStyleCnt="0"/>
      <dgm:spPr/>
    </dgm:pt>
    <dgm:pt modelId="{34F18F0D-4D65-4F09-A7C6-740D22035E0B}" type="pres">
      <dgm:prSet presAssocID="{EC732DA4-F8A7-41B8-9AE8-ECC0AA211CED}" presName="dummy1b" presStyleCnt="0"/>
      <dgm:spPr/>
    </dgm:pt>
    <dgm:pt modelId="{089310B6-4130-43B5-9221-557B9E597869}" type="pres">
      <dgm:prSet presAssocID="{EC732DA4-F8A7-41B8-9AE8-ECC0AA211CE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027B84B-CE66-4C1D-BD60-6AFCC1DC9DB8}" type="pres">
      <dgm:prSet presAssocID="{EC732DA4-F8A7-41B8-9AE8-ECC0AA211CED}" presName="wedge2" presStyleLbl="node1" presStyleIdx="1" presStyleCnt="3"/>
      <dgm:spPr/>
    </dgm:pt>
    <dgm:pt modelId="{4F8D9CB7-7A3C-4506-8A41-51F6F19D090B}" type="pres">
      <dgm:prSet presAssocID="{EC732DA4-F8A7-41B8-9AE8-ECC0AA211CED}" presName="dummy2a" presStyleCnt="0"/>
      <dgm:spPr/>
    </dgm:pt>
    <dgm:pt modelId="{64602B98-B381-4F02-9C66-35388275A294}" type="pres">
      <dgm:prSet presAssocID="{EC732DA4-F8A7-41B8-9AE8-ECC0AA211CED}" presName="dummy2b" presStyleCnt="0"/>
      <dgm:spPr/>
    </dgm:pt>
    <dgm:pt modelId="{43DA2940-BC5B-49AF-859E-6CE3B597CF92}" type="pres">
      <dgm:prSet presAssocID="{EC732DA4-F8A7-41B8-9AE8-ECC0AA211CE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5713397-C7E3-4ED7-81A7-0007434453DB}" type="pres">
      <dgm:prSet presAssocID="{EC732DA4-F8A7-41B8-9AE8-ECC0AA211CED}" presName="wedge3" presStyleLbl="node1" presStyleIdx="2" presStyleCnt="3"/>
      <dgm:spPr/>
    </dgm:pt>
    <dgm:pt modelId="{2E029F45-1F70-45D0-8AB2-B226582A78A7}" type="pres">
      <dgm:prSet presAssocID="{EC732DA4-F8A7-41B8-9AE8-ECC0AA211CED}" presName="dummy3a" presStyleCnt="0"/>
      <dgm:spPr/>
    </dgm:pt>
    <dgm:pt modelId="{88EB58A1-018F-41EF-94E4-C4EF4232435C}" type="pres">
      <dgm:prSet presAssocID="{EC732DA4-F8A7-41B8-9AE8-ECC0AA211CED}" presName="dummy3b" presStyleCnt="0"/>
      <dgm:spPr/>
    </dgm:pt>
    <dgm:pt modelId="{A11CA93D-BC80-4692-8367-D7E363562A28}" type="pres">
      <dgm:prSet presAssocID="{EC732DA4-F8A7-41B8-9AE8-ECC0AA211CE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F7E2A94-6801-46D7-916C-443FCDACF8D8}" type="pres">
      <dgm:prSet presAssocID="{C9D402AB-85A1-4AA8-8431-3D9E69329E69}" presName="arrowWedge1" presStyleLbl="fgSibTrans2D1" presStyleIdx="0" presStyleCnt="3"/>
      <dgm:spPr/>
    </dgm:pt>
    <dgm:pt modelId="{BE2C6A72-7316-479A-B738-A0BBF43FE7B5}" type="pres">
      <dgm:prSet presAssocID="{1CD3F5FB-F516-4533-B804-01DD24B10886}" presName="arrowWedge2" presStyleLbl="fgSibTrans2D1" presStyleIdx="1" presStyleCnt="3"/>
      <dgm:spPr/>
    </dgm:pt>
    <dgm:pt modelId="{86BD6509-9184-4D4F-901E-38986D3EE4B9}" type="pres">
      <dgm:prSet presAssocID="{999A9159-F563-40F6-89F1-18BD588A50C7}" presName="arrowWedge3" presStyleLbl="fgSibTrans2D1" presStyleIdx="2" presStyleCnt="3"/>
      <dgm:spPr/>
    </dgm:pt>
  </dgm:ptLst>
  <dgm:cxnLst>
    <dgm:cxn modelId="{3BC67318-4172-483A-8AD8-B22C4531D67E}" type="presOf" srcId="{B62A3455-B322-4C32-8CE9-FF014D9AB5BA}" destId="{43DA2940-BC5B-49AF-859E-6CE3B597CF92}" srcOrd="1" destOrd="0" presId="urn:microsoft.com/office/officeart/2005/8/layout/cycle8"/>
    <dgm:cxn modelId="{5704D318-08F0-4B8A-B317-203FDEAD4B1F}" type="presOf" srcId="{533193A2-2870-4EFD-8B77-68BACD25B542}" destId="{85713397-C7E3-4ED7-81A7-0007434453DB}" srcOrd="0" destOrd="0" presId="urn:microsoft.com/office/officeart/2005/8/layout/cycle8"/>
    <dgm:cxn modelId="{6D706E22-10AB-44C7-9EA5-118E6ED569C4}" srcId="{EC732DA4-F8A7-41B8-9AE8-ECC0AA211CED}" destId="{533193A2-2870-4EFD-8B77-68BACD25B542}" srcOrd="2" destOrd="0" parTransId="{E0389544-464B-4ADA-B65A-615FAB7E88CA}" sibTransId="{999A9159-F563-40F6-89F1-18BD588A50C7}"/>
    <dgm:cxn modelId="{26B4FF24-58B1-4C25-A767-1B6ECED067A8}" srcId="{EC732DA4-F8A7-41B8-9AE8-ECC0AA211CED}" destId="{F717B114-1225-4840-B24E-0F779F1E33F2}" srcOrd="0" destOrd="0" parTransId="{770A80E5-BCB9-4C00-817D-6F7286FC97FE}" sibTransId="{C9D402AB-85A1-4AA8-8431-3D9E69329E69}"/>
    <dgm:cxn modelId="{BED3593C-7CC6-485C-A46B-3FE75CDD7990}" type="presOf" srcId="{533193A2-2870-4EFD-8B77-68BACD25B542}" destId="{A11CA93D-BC80-4692-8367-D7E363562A28}" srcOrd="1" destOrd="0" presId="urn:microsoft.com/office/officeart/2005/8/layout/cycle8"/>
    <dgm:cxn modelId="{32ECD546-B73E-40AA-BC68-CEC7040CCF6F}" srcId="{EC732DA4-F8A7-41B8-9AE8-ECC0AA211CED}" destId="{B62A3455-B322-4C32-8CE9-FF014D9AB5BA}" srcOrd="1" destOrd="0" parTransId="{F551E48A-5FEF-466C-8DCF-2354F9B30A21}" sibTransId="{1CD3F5FB-F516-4533-B804-01DD24B10886}"/>
    <dgm:cxn modelId="{2D4AC06C-3543-4A5A-90A7-6919170EF1E4}" type="presOf" srcId="{F717B114-1225-4840-B24E-0F779F1E33F2}" destId="{4EA282FA-4DB5-4BEF-928C-8D4E8CDE3E56}" srcOrd="0" destOrd="0" presId="urn:microsoft.com/office/officeart/2005/8/layout/cycle8"/>
    <dgm:cxn modelId="{006D53AC-CE3A-4721-8D84-CCF721B81B9D}" type="presOf" srcId="{F717B114-1225-4840-B24E-0F779F1E33F2}" destId="{089310B6-4130-43B5-9221-557B9E597869}" srcOrd="1" destOrd="0" presId="urn:microsoft.com/office/officeart/2005/8/layout/cycle8"/>
    <dgm:cxn modelId="{B3A52BC1-D773-4CC9-AD59-F5C58D772E13}" type="presOf" srcId="{EC732DA4-F8A7-41B8-9AE8-ECC0AA211CED}" destId="{C8B2A5C7-6AE2-4D9D-BA1F-C8D1A2789AB6}" srcOrd="0" destOrd="0" presId="urn:microsoft.com/office/officeart/2005/8/layout/cycle8"/>
    <dgm:cxn modelId="{243E83F2-5A02-417A-BE65-AD87B05AC9D4}" type="presOf" srcId="{B62A3455-B322-4C32-8CE9-FF014D9AB5BA}" destId="{B027B84B-CE66-4C1D-BD60-6AFCC1DC9DB8}" srcOrd="0" destOrd="0" presId="urn:microsoft.com/office/officeart/2005/8/layout/cycle8"/>
    <dgm:cxn modelId="{DB94B230-6E2C-43D7-821F-2CC0E190E9D2}" type="presParOf" srcId="{C8B2A5C7-6AE2-4D9D-BA1F-C8D1A2789AB6}" destId="{4EA282FA-4DB5-4BEF-928C-8D4E8CDE3E56}" srcOrd="0" destOrd="0" presId="urn:microsoft.com/office/officeart/2005/8/layout/cycle8"/>
    <dgm:cxn modelId="{74393519-C8CC-4F1F-B2A6-019466640C17}" type="presParOf" srcId="{C8B2A5C7-6AE2-4D9D-BA1F-C8D1A2789AB6}" destId="{48CA0594-5642-44F7-9F06-5A0534B63A26}" srcOrd="1" destOrd="0" presId="urn:microsoft.com/office/officeart/2005/8/layout/cycle8"/>
    <dgm:cxn modelId="{220D6CBF-73DE-4137-BE18-E135DE548956}" type="presParOf" srcId="{C8B2A5C7-6AE2-4D9D-BA1F-C8D1A2789AB6}" destId="{34F18F0D-4D65-4F09-A7C6-740D22035E0B}" srcOrd="2" destOrd="0" presId="urn:microsoft.com/office/officeart/2005/8/layout/cycle8"/>
    <dgm:cxn modelId="{058C206E-F941-4917-829C-75E7F83003A1}" type="presParOf" srcId="{C8B2A5C7-6AE2-4D9D-BA1F-C8D1A2789AB6}" destId="{089310B6-4130-43B5-9221-557B9E597869}" srcOrd="3" destOrd="0" presId="urn:microsoft.com/office/officeart/2005/8/layout/cycle8"/>
    <dgm:cxn modelId="{7604D4B8-D7D5-4AC4-84D5-CE3A2BA56CBA}" type="presParOf" srcId="{C8B2A5C7-6AE2-4D9D-BA1F-C8D1A2789AB6}" destId="{B027B84B-CE66-4C1D-BD60-6AFCC1DC9DB8}" srcOrd="4" destOrd="0" presId="urn:microsoft.com/office/officeart/2005/8/layout/cycle8"/>
    <dgm:cxn modelId="{E1CE14FE-F2A2-4611-9CE1-DAE679F0AC78}" type="presParOf" srcId="{C8B2A5C7-6AE2-4D9D-BA1F-C8D1A2789AB6}" destId="{4F8D9CB7-7A3C-4506-8A41-51F6F19D090B}" srcOrd="5" destOrd="0" presId="urn:microsoft.com/office/officeart/2005/8/layout/cycle8"/>
    <dgm:cxn modelId="{4270F7F8-53D2-43C0-AA8C-86F66815BB07}" type="presParOf" srcId="{C8B2A5C7-6AE2-4D9D-BA1F-C8D1A2789AB6}" destId="{64602B98-B381-4F02-9C66-35388275A294}" srcOrd="6" destOrd="0" presId="urn:microsoft.com/office/officeart/2005/8/layout/cycle8"/>
    <dgm:cxn modelId="{D86A0357-A0B8-4DEE-A275-510EEC9A033B}" type="presParOf" srcId="{C8B2A5C7-6AE2-4D9D-BA1F-C8D1A2789AB6}" destId="{43DA2940-BC5B-49AF-859E-6CE3B597CF92}" srcOrd="7" destOrd="0" presId="urn:microsoft.com/office/officeart/2005/8/layout/cycle8"/>
    <dgm:cxn modelId="{DB28AE74-9FB1-4890-A646-33BDD79F107C}" type="presParOf" srcId="{C8B2A5C7-6AE2-4D9D-BA1F-C8D1A2789AB6}" destId="{85713397-C7E3-4ED7-81A7-0007434453DB}" srcOrd="8" destOrd="0" presId="urn:microsoft.com/office/officeart/2005/8/layout/cycle8"/>
    <dgm:cxn modelId="{E6C9B10D-D45E-495D-9098-792988E7D9F6}" type="presParOf" srcId="{C8B2A5C7-6AE2-4D9D-BA1F-C8D1A2789AB6}" destId="{2E029F45-1F70-45D0-8AB2-B226582A78A7}" srcOrd="9" destOrd="0" presId="urn:microsoft.com/office/officeart/2005/8/layout/cycle8"/>
    <dgm:cxn modelId="{691C623D-5C58-44DA-B17A-0F488F98C252}" type="presParOf" srcId="{C8B2A5C7-6AE2-4D9D-BA1F-C8D1A2789AB6}" destId="{88EB58A1-018F-41EF-94E4-C4EF4232435C}" srcOrd="10" destOrd="0" presId="urn:microsoft.com/office/officeart/2005/8/layout/cycle8"/>
    <dgm:cxn modelId="{DF51077D-7804-47BB-8526-C38EB2595946}" type="presParOf" srcId="{C8B2A5C7-6AE2-4D9D-BA1F-C8D1A2789AB6}" destId="{A11CA93D-BC80-4692-8367-D7E363562A28}" srcOrd="11" destOrd="0" presId="urn:microsoft.com/office/officeart/2005/8/layout/cycle8"/>
    <dgm:cxn modelId="{4E135495-C201-4BCE-A1CC-C2DD1615E5F9}" type="presParOf" srcId="{C8B2A5C7-6AE2-4D9D-BA1F-C8D1A2789AB6}" destId="{DF7E2A94-6801-46D7-916C-443FCDACF8D8}" srcOrd="12" destOrd="0" presId="urn:microsoft.com/office/officeart/2005/8/layout/cycle8"/>
    <dgm:cxn modelId="{8A034A61-D789-422A-8238-B32FF825FD49}" type="presParOf" srcId="{C8B2A5C7-6AE2-4D9D-BA1F-C8D1A2789AB6}" destId="{BE2C6A72-7316-479A-B738-A0BBF43FE7B5}" srcOrd="13" destOrd="0" presId="urn:microsoft.com/office/officeart/2005/8/layout/cycle8"/>
    <dgm:cxn modelId="{FA66FD7F-F4F5-4D42-BFF8-7EFCC1DE98A4}" type="presParOf" srcId="{C8B2A5C7-6AE2-4D9D-BA1F-C8D1A2789AB6}" destId="{86BD6509-9184-4D4F-901E-38986D3EE4B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732DA4-F8A7-41B8-9AE8-ECC0AA211CED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717B114-1225-4840-B24E-0F779F1E33F2}">
      <dgm:prSet phldrT="[Text]"/>
      <dgm:spPr/>
      <dgm:t>
        <a:bodyPr/>
        <a:lstStyle/>
        <a:p>
          <a:r>
            <a:rPr lang="en-GB" dirty="0"/>
            <a:t>I maintain consistent standards</a:t>
          </a:r>
        </a:p>
      </dgm:t>
    </dgm:pt>
    <dgm:pt modelId="{770A80E5-BCB9-4C00-817D-6F7286FC97FE}" type="parTrans" cxnId="{26B4FF24-58B1-4C25-A767-1B6ECED067A8}">
      <dgm:prSet/>
      <dgm:spPr/>
      <dgm:t>
        <a:bodyPr/>
        <a:lstStyle/>
        <a:p>
          <a:endParaRPr lang="en-GB"/>
        </a:p>
      </dgm:t>
    </dgm:pt>
    <dgm:pt modelId="{C9D402AB-85A1-4AA8-8431-3D9E69329E69}" type="sibTrans" cxnId="{26B4FF24-58B1-4C25-A767-1B6ECED067A8}">
      <dgm:prSet/>
      <dgm:spPr/>
      <dgm:t>
        <a:bodyPr/>
        <a:lstStyle/>
        <a:p>
          <a:endParaRPr lang="en-GB"/>
        </a:p>
      </dgm:t>
    </dgm:pt>
    <dgm:pt modelId="{4EE06CE1-BFD5-4EB8-8061-651973D5FA21}">
      <dgm:prSet phldrT="[Text]"/>
      <dgm:spPr/>
      <dgm:t>
        <a:bodyPr/>
        <a:lstStyle/>
        <a:p>
          <a:r>
            <a:rPr lang="en-GB" dirty="0"/>
            <a:t>I know when it’s appropriate to be flexible</a:t>
          </a:r>
        </a:p>
      </dgm:t>
    </dgm:pt>
    <dgm:pt modelId="{B77E99DC-55DE-440E-B2C0-3D6F9A3FEC39}" type="parTrans" cxnId="{49E7CB9E-7C7E-4931-8923-2786D3FA8845}">
      <dgm:prSet/>
      <dgm:spPr/>
      <dgm:t>
        <a:bodyPr/>
        <a:lstStyle/>
        <a:p>
          <a:endParaRPr lang="en-GB"/>
        </a:p>
      </dgm:t>
    </dgm:pt>
    <dgm:pt modelId="{3507A6CD-42AF-4387-A572-0DBCC6878EA0}" type="sibTrans" cxnId="{49E7CB9E-7C7E-4931-8923-2786D3FA8845}">
      <dgm:prSet/>
      <dgm:spPr/>
      <dgm:t>
        <a:bodyPr/>
        <a:lstStyle/>
        <a:p>
          <a:endParaRPr lang="en-GB"/>
        </a:p>
      </dgm:t>
    </dgm:pt>
    <dgm:pt modelId="{AFDEE84B-469D-457C-A2DA-718465AEE3FC}">
      <dgm:prSet phldrT="[Text]"/>
      <dgm:spPr/>
      <dgm:t>
        <a:bodyPr/>
        <a:lstStyle/>
        <a:p>
          <a:r>
            <a:rPr lang="en-GB" dirty="0"/>
            <a:t>I react to everyone consistently</a:t>
          </a:r>
        </a:p>
      </dgm:t>
    </dgm:pt>
    <dgm:pt modelId="{AF1D0D60-0186-43A7-A545-01402688325F}" type="parTrans" cxnId="{F2C1C45E-1B55-41CC-8570-B7646ED71A3C}">
      <dgm:prSet/>
      <dgm:spPr/>
      <dgm:t>
        <a:bodyPr/>
        <a:lstStyle/>
        <a:p>
          <a:endParaRPr lang="en-GB"/>
        </a:p>
      </dgm:t>
    </dgm:pt>
    <dgm:pt modelId="{B445F1C0-2CC9-4ABE-B87C-8DC0AEF002DE}" type="sibTrans" cxnId="{F2C1C45E-1B55-41CC-8570-B7646ED71A3C}">
      <dgm:prSet/>
      <dgm:spPr/>
      <dgm:t>
        <a:bodyPr/>
        <a:lstStyle/>
        <a:p>
          <a:endParaRPr lang="en-GB"/>
        </a:p>
      </dgm:t>
    </dgm:pt>
    <dgm:pt modelId="{0CDF167C-34B8-4713-BCE0-FCA18F08979C}" type="pres">
      <dgm:prSet presAssocID="{EC732DA4-F8A7-41B8-9AE8-ECC0AA211CED}" presName="compositeShape" presStyleCnt="0">
        <dgm:presLayoutVars>
          <dgm:chMax val="7"/>
          <dgm:dir/>
          <dgm:resizeHandles val="exact"/>
        </dgm:presLayoutVars>
      </dgm:prSet>
      <dgm:spPr/>
    </dgm:pt>
    <dgm:pt modelId="{E2D81067-DAD5-46C6-9ABD-80065B3AAA56}" type="pres">
      <dgm:prSet presAssocID="{EC732DA4-F8A7-41B8-9AE8-ECC0AA211CED}" presName="wedge1" presStyleLbl="node1" presStyleIdx="0" presStyleCnt="3"/>
      <dgm:spPr/>
    </dgm:pt>
    <dgm:pt modelId="{1C1FAE4C-CDD1-4344-B9EA-8ED64D17F749}" type="pres">
      <dgm:prSet presAssocID="{EC732DA4-F8A7-41B8-9AE8-ECC0AA211CED}" presName="dummy1a" presStyleCnt="0"/>
      <dgm:spPr/>
    </dgm:pt>
    <dgm:pt modelId="{954F1F80-581E-48AB-939C-39FE0C734BA3}" type="pres">
      <dgm:prSet presAssocID="{EC732DA4-F8A7-41B8-9AE8-ECC0AA211CED}" presName="dummy1b" presStyleCnt="0"/>
      <dgm:spPr/>
    </dgm:pt>
    <dgm:pt modelId="{0A3EFC53-4AC2-4437-BA68-2D73922FB8EA}" type="pres">
      <dgm:prSet presAssocID="{EC732DA4-F8A7-41B8-9AE8-ECC0AA211CE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5DC54D-90B6-419A-A840-D9553D7382E8}" type="pres">
      <dgm:prSet presAssocID="{EC732DA4-F8A7-41B8-9AE8-ECC0AA211CED}" presName="wedge2" presStyleLbl="node1" presStyleIdx="1" presStyleCnt="3"/>
      <dgm:spPr/>
    </dgm:pt>
    <dgm:pt modelId="{19DBBA84-6D69-4E1A-BBFF-288AD10E397C}" type="pres">
      <dgm:prSet presAssocID="{EC732DA4-F8A7-41B8-9AE8-ECC0AA211CED}" presName="dummy2a" presStyleCnt="0"/>
      <dgm:spPr/>
    </dgm:pt>
    <dgm:pt modelId="{5815C69C-3AC9-49C1-9D2F-CA50509A617C}" type="pres">
      <dgm:prSet presAssocID="{EC732DA4-F8A7-41B8-9AE8-ECC0AA211CED}" presName="dummy2b" presStyleCnt="0"/>
      <dgm:spPr/>
    </dgm:pt>
    <dgm:pt modelId="{BB0BE0AD-4AC9-4EDE-ACAD-DDDC04053591}" type="pres">
      <dgm:prSet presAssocID="{EC732DA4-F8A7-41B8-9AE8-ECC0AA211CE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1B7E58B-A19D-422A-AB69-24DDF72270D2}" type="pres">
      <dgm:prSet presAssocID="{EC732DA4-F8A7-41B8-9AE8-ECC0AA211CED}" presName="wedge3" presStyleLbl="node1" presStyleIdx="2" presStyleCnt="3"/>
      <dgm:spPr/>
    </dgm:pt>
    <dgm:pt modelId="{13741351-835E-446B-A2DE-C052EE3A7F34}" type="pres">
      <dgm:prSet presAssocID="{EC732DA4-F8A7-41B8-9AE8-ECC0AA211CED}" presName="dummy3a" presStyleCnt="0"/>
      <dgm:spPr/>
    </dgm:pt>
    <dgm:pt modelId="{F4F0DF18-AEDC-4A72-BE73-5E6AA811E1B0}" type="pres">
      <dgm:prSet presAssocID="{EC732DA4-F8A7-41B8-9AE8-ECC0AA211CED}" presName="dummy3b" presStyleCnt="0"/>
      <dgm:spPr/>
    </dgm:pt>
    <dgm:pt modelId="{D61ACFA1-D7D2-4F56-8548-7D76452B9FEB}" type="pres">
      <dgm:prSet presAssocID="{EC732DA4-F8A7-41B8-9AE8-ECC0AA211CE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30C63BD-5727-494E-A8E7-21222D7B2B2C}" type="pres">
      <dgm:prSet presAssocID="{C9D402AB-85A1-4AA8-8431-3D9E69329E69}" presName="arrowWedge1" presStyleLbl="fgSibTrans2D1" presStyleIdx="0" presStyleCnt="3"/>
      <dgm:spPr/>
    </dgm:pt>
    <dgm:pt modelId="{028D6247-8D03-46DB-8764-18F95768F941}" type="pres">
      <dgm:prSet presAssocID="{3507A6CD-42AF-4387-A572-0DBCC6878EA0}" presName="arrowWedge2" presStyleLbl="fgSibTrans2D1" presStyleIdx="1" presStyleCnt="3"/>
      <dgm:spPr/>
    </dgm:pt>
    <dgm:pt modelId="{2C5CFB2B-3A51-44B9-BCF2-B914C5425C0C}" type="pres">
      <dgm:prSet presAssocID="{B445F1C0-2CC9-4ABE-B87C-8DC0AEF002DE}" presName="arrowWedge3" presStyleLbl="fgSibTrans2D1" presStyleIdx="2" presStyleCnt="3"/>
      <dgm:spPr/>
    </dgm:pt>
  </dgm:ptLst>
  <dgm:cxnLst>
    <dgm:cxn modelId="{76F3DD0F-14FC-4A9A-9881-A32C473FB129}" type="presOf" srcId="{F717B114-1225-4840-B24E-0F779F1E33F2}" destId="{0A3EFC53-4AC2-4437-BA68-2D73922FB8EA}" srcOrd="1" destOrd="0" presId="urn:microsoft.com/office/officeart/2005/8/layout/cycle8"/>
    <dgm:cxn modelId="{26B4FF24-58B1-4C25-A767-1B6ECED067A8}" srcId="{EC732DA4-F8A7-41B8-9AE8-ECC0AA211CED}" destId="{F717B114-1225-4840-B24E-0F779F1E33F2}" srcOrd="0" destOrd="0" parTransId="{770A80E5-BCB9-4C00-817D-6F7286FC97FE}" sibTransId="{C9D402AB-85A1-4AA8-8431-3D9E69329E69}"/>
    <dgm:cxn modelId="{F2C1C45E-1B55-41CC-8570-B7646ED71A3C}" srcId="{EC732DA4-F8A7-41B8-9AE8-ECC0AA211CED}" destId="{AFDEE84B-469D-457C-A2DA-718465AEE3FC}" srcOrd="2" destOrd="0" parTransId="{AF1D0D60-0186-43A7-A545-01402688325F}" sibTransId="{B445F1C0-2CC9-4ABE-B87C-8DC0AEF002DE}"/>
    <dgm:cxn modelId="{8C0DC559-ACB6-4115-B33F-88AB9B52D2C8}" type="presOf" srcId="{F717B114-1225-4840-B24E-0F779F1E33F2}" destId="{E2D81067-DAD5-46C6-9ABD-80065B3AAA56}" srcOrd="0" destOrd="0" presId="urn:microsoft.com/office/officeart/2005/8/layout/cycle8"/>
    <dgm:cxn modelId="{49E7CB9E-7C7E-4931-8923-2786D3FA8845}" srcId="{EC732DA4-F8A7-41B8-9AE8-ECC0AA211CED}" destId="{4EE06CE1-BFD5-4EB8-8061-651973D5FA21}" srcOrd="1" destOrd="0" parTransId="{B77E99DC-55DE-440E-B2C0-3D6F9A3FEC39}" sibTransId="{3507A6CD-42AF-4387-A572-0DBCC6878EA0}"/>
    <dgm:cxn modelId="{3C19A1A3-ADD0-4179-B29E-C115A80BDCCE}" type="presOf" srcId="{4EE06CE1-BFD5-4EB8-8061-651973D5FA21}" destId="{235DC54D-90B6-419A-A840-D9553D7382E8}" srcOrd="0" destOrd="0" presId="urn:microsoft.com/office/officeart/2005/8/layout/cycle8"/>
    <dgm:cxn modelId="{FAB204AB-6A4A-46B3-A4A0-E701A0D33707}" type="presOf" srcId="{AFDEE84B-469D-457C-A2DA-718465AEE3FC}" destId="{D61ACFA1-D7D2-4F56-8548-7D76452B9FEB}" srcOrd="1" destOrd="0" presId="urn:microsoft.com/office/officeart/2005/8/layout/cycle8"/>
    <dgm:cxn modelId="{67B2D9C3-DD96-47F4-BABD-091DD0FA6DC2}" type="presOf" srcId="{EC732DA4-F8A7-41B8-9AE8-ECC0AA211CED}" destId="{0CDF167C-34B8-4713-BCE0-FCA18F08979C}" srcOrd="0" destOrd="0" presId="urn:microsoft.com/office/officeart/2005/8/layout/cycle8"/>
    <dgm:cxn modelId="{92CECFDB-F7C4-40F2-BF34-0F5B1F6163C3}" type="presOf" srcId="{AFDEE84B-469D-457C-A2DA-718465AEE3FC}" destId="{81B7E58B-A19D-422A-AB69-24DDF72270D2}" srcOrd="0" destOrd="0" presId="urn:microsoft.com/office/officeart/2005/8/layout/cycle8"/>
    <dgm:cxn modelId="{98B988EA-2CA8-4299-9176-AAF578609E41}" type="presOf" srcId="{4EE06CE1-BFD5-4EB8-8061-651973D5FA21}" destId="{BB0BE0AD-4AC9-4EDE-ACAD-DDDC04053591}" srcOrd="1" destOrd="0" presId="urn:microsoft.com/office/officeart/2005/8/layout/cycle8"/>
    <dgm:cxn modelId="{9D44BF58-51CB-448F-80EE-19A164CF1C50}" type="presParOf" srcId="{0CDF167C-34B8-4713-BCE0-FCA18F08979C}" destId="{E2D81067-DAD5-46C6-9ABD-80065B3AAA56}" srcOrd="0" destOrd="0" presId="urn:microsoft.com/office/officeart/2005/8/layout/cycle8"/>
    <dgm:cxn modelId="{F7EC7BDA-B24A-4B50-AA5B-23DE3B6B866B}" type="presParOf" srcId="{0CDF167C-34B8-4713-BCE0-FCA18F08979C}" destId="{1C1FAE4C-CDD1-4344-B9EA-8ED64D17F749}" srcOrd="1" destOrd="0" presId="urn:microsoft.com/office/officeart/2005/8/layout/cycle8"/>
    <dgm:cxn modelId="{7F8E2562-7F9B-408E-82A3-D1551F8E76AC}" type="presParOf" srcId="{0CDF167C-34B8-4713-BCE0-FCA18F08979C}" destId="{954F1F80-581E-48AB-939C-39FE0C734BA3}" srcOrd="2" destOrd="0" presId="urn:microsoft.com/office/officeart/2005/8/layout/cycle8"/>
    <dgm:cxn modelId="{0F47031D-3DB2-48C3-B425-8B02EFCC94E5}" type="presParOf" srcId="{0CDF167C-34B8-4713-BCE0-FCA18F08979C}" destId="{0A3EFC53-4AC2-4437-BA68-2D73922FB8EA}" srcOrd="3" destOrd="0" presId="urn:microsoft.com/office/officeart/2005/8/layout/cycle8"/>
    <dgm:cxn modelId="{E65D271D-312B-4B2E-9F0E-8DD9A3DE027D}" type="presParOf" srcId="{0CDF167C-34B8-4713-BCE0-FCA18F08979C}" destId="{235DC54D-90B6-419A-A840-D9553D7382E8}" srcOrd="4" destOrd="0" presId="urn:microsoft.com/office/officeart/2005/8/layout/cycle8"/>
    <dgm:cxn modelId="{56B68241-E12F-4B47-9333-FEAC7CB3735E}" type="presParOf" srcId="{0CDF167C-34B8-4713-BCE0-FCA18F08979C}" destId="{19DBBA84-6D69-4E1A-BBFF-288AD10E397C}" srcOrd="5" destOrd="0" presId="urn:microsoft.com/office/officeart/2005/8/layout/cycle8"/>
    <dgm:cxn modelId="{2C752268-FF13-4320-8541-893DF39A4E7B}" type="presParOf" srcId="{0CDF167C-34B8-4713-BCE0-FCA18F08979C}" destId="{5815C69C-3AC9-49C1-9D2F-CA50509A617C}" srcOrd="6" destOrd="0" presId="urn:microsoft.com/office/officeart/2005/8/layout/cycle8"/>
    <dgm:cxn modelId="{3DBA813E-0D50-4480-8C8E-334A2C1B0860}" type="presParOf" srcId="{0CDF167C-34B8-4713-BCE0-FCA18F08979C}" destId="{BB0BE0AD-4AC9-4EDE-ACAD-DDDC04053591}" srcOrd="7" destOrd="0" presId="urn:microsoft.com/office/officeart/2005/8/layout/cycle8"/>
    <dgm:cxn modelId="{2FD02B19-720D-4D06-88A2-EAB8D702D45C}" type="presParOf" srcId="{0CDF167C-34B8-4713-BCE0-FCA18F08979C}" destId="{81B7E58B-A19D-422A-AB69-24DDF72270D2}" srcOrd="8" destOrd="0" presId="urn:microsoft.com/office/officeart/2005/8/layout/cycle8"/>
    <dgm:cxn modelId="{626C34C4-256F-416D-8BD9-62E26B78695D}" type="presParOf" srcId="{0CDF167C-34B8-4713-BCE0-FCA18F08979C}" destId="{13741351-835E-446B-A2DE-C052EE3A7F34}" srcOrd="9" destOrd="0" presId="urn:microsoft.com/office/officeart/2005/8/layout/cycle8"/>
    <dgm:cxn modelId="{6FAD0983-9648-49BD-AAEE-98309A093475}" type="presParOf" srcId="{0CDF167C-34B8-4713-BCE0-FCA18F08979C}" destId="{F4F0DF18-AEDC-4A72-BE73-5E6AA811E1B0}" srcOrd="10" destOrd="0" presId="urn:microsoft.com/office/officeart/2005/8/layout/cycle8"/>
    <dgm:cxn modelId="{8660D263-2ADB-4A0F-A370-C376A05F8E30}" type="presParOf" srcId="{0CDF167C-34B8-4713-BCE0-FCA18F08979C}" destId="{D61ACFA1-D7D2-4F56-8548-7D76452B9FEB}" srcOrd="11" destOrd="0" presId="urn:microsoft.com/office/officeart/2005/8/layout/cycle8"/>
    <dgm:cxn modelId="{060FB8CB-AA7E-4FFA-9A37-D5F3C2CABBF6}" type="presParOf" srcId="{0CDF167C-34B8-4713-BCE0-FCA18F08979C}" destId="{D30C63BD-5727-494E-A8E7-21222D7B2B2C}" srcOrd="12" destOrd="0" presId="urn:microsoft.com/office/officeart/2005/8/layout/cycle8"/>
    <dgm:cxn modelId="{E2C1F20C-478F-40FD-8666-EF6CCCBCC3CC}" type="presParOf" srcId="{0CDF167C-34B8-4713-BCE0-FCA18F08979C}" destId="{028D6247-8D03-46DB-8764-18F95768F941}" srcOrd="13" destOrd="0" presId="urn:microsoft.com/office/officeart/2005/8/layout/cycle8"/>
    <dgm:cxn modelId="{526D5823-3F8C-4588-B5B8-7712C4AB3912}" type="presParOf" srcId="{0CDF167C-34B8-4713-BCE0-FCA18F08979C}" destId="{2C5CFB2B-3A51-44B9-BCF2-B914C5425C0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Self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57899855-B14D-4ABA-B547-FAC47C7904AA}">
      <dgm:prSet phldrT="[Text]"/>
      <dgm:spPr/>
      <dgm:t>
        <a:bodyPr/>
        <a:lstStyle/>
        <a:p>
          <a:r>
            <a:rPr lang="en-GB" dirty="0"/>
            <a:t>Model self control</a:t>
          </a:r>
        </a:p>
      </dgm:t>
    </dgm:pt>
    <dgm:pt modelId="{177C19AB-65BD-4776-8C71-AB05554D3F4A}" type="parTrans" cxnId="{613320F9-ED5D-44C6-93DE-F3E751DBF371}">
      <dgm:prSet/>
      <dgm:spPr/>
      <dgm:t>
        <a:bodyPr/>
        <a:lstStyle/>
        <a:p>
          <a:endParaRPr lang="en-GB"/>
        </a:p>
      </dgm:t>
    </dgm:pt>
    <dgm:pt modelId="{3D220547-B4B5-47DE-9314-2D7A7F67A756}" type="sibTrans" cxnId="{613320F9-ED5D-44C6-93DE-F3E751DBF371}">
      <dgm:prSet/>
      <dgm:spPr/>
      <dgm:t>
        <a:bodyPr/>
        <a:lstStyle/>
        <a:p>
          <a:endParaRPr lang="en-GB"/>
        </a:p>
      </dgm:t>
    </dgm:pt>
    <dgm:pt modelId="{DDC390BD-0256-4980-AB2B-DA614AF5F44E}">
      <dgm:prSet phldrT="[Text]"/>
      <dgm:spPr/>
      <dgm:t>
        <a:bodyPr/>
        <a:lstStyle/>
        <a:p>
          <a:r>
            <a:rPr lang="en-GB" dirty="0"/>
            <a:t>Know how to keep yourself calm</a:t>
          </a:r>
        </a:p>
      </dgm:t>
    </dgm:pt>
    <dgm:pt modelId="{4055B4DB-5A54-4D9C-B2B2-40582E7C81FA}" type="parTrans" cxnId="{CF6A1CEF-61AF-48C3-9687-211F4E8F3159}">
      <dgm:prSet/>
      <dgm:spPr/>
      <dgm:t>
        <a:bodyPr/>
        <a:lstStyle/>
        <a:p>
          <a:endParaRPr lang="en-GB"/>
        </a:p>
      </dgm:t>
    </dgm:pt>
    <dgm:pt modelId="{D850857C-6F62-4A4F-92D3-B0240A3BE610}" type="sibTrans" cxnId="{CF6A1CEF-61AF-48C3-9687-211F4E8F3159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Voice/Body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75E52C3-6309-4078-AD88-AEF6054FDC26}">
      <dgm:prSet phldrT="[Text]"/>
      <dgm:spPr/>
      <dgm:t>
        <a:bodyPr/>
        <a:lstStyle/>
        <a:p>
          <a:r>
            <a:rPr lang="en-GB" dirty="0"/>
            <a:t>Control tone, pace, pitch, volume</a:t>
          </a:r>
        </a:p>
      </dgm:t>
    </dgm:pt>
    <dgm:pt modelId="{D4F71543-87D6-49C9-9A7C-B365916600FE}" type="parTrans" cxnId="{744A63AC-37E1-4162-B12B-3C64B7B0E954}">
      <dgm:prSet/>
      <dgm:spPr/>
      <dgm:t>
        <a:bodyPr/>
        <a:lstStyle/>
        <a:p>
          <a:endParaRPr lang="en-GB"/>
        </a:p>
      </dgm:t>
    </dgm:pt>
    <dgm:pt modelId="{A3E45D58-9B22-4D70-BD9C-65F329418BB0}" type="sibTrans" cxnId="{744A63AC-37E1-4162-B12B-3C64B7B0E954}">
      <dgm:prSet/>
      <dgm:spPr/>
      <dgm:t>
        <a:bodyPr/>
        <a:lstStyle/>
        <a:p>
          <a:endParaRPr lang="en-GB"/>
        </a:p>
      </dgm:t>
    </dgm:pt>
    <dgm:pt modelId="{59FE27EF-0B21-4154-90F5-8A383802FAD0}">
      <dgm:prSet phldrT="[Text]"/>
      <dgm:spPr/>
      <dgm:t>
        <a:bodyPr/>
        <a:lstStyle/>
        <a:p>
          <a:r>
            <a:rPr lang="en-GB" dirty="0"/>
            <a:t>Use space, levels and movement</a:t>
          </a:r>
        </a:p>
      </dgm:t>
    </dgm:pt>
    <dgm:pt modelId="{05C390E6-48A7-41F6-B107-D6289C44E1C4}" type="parTrans" cxnId="{20642C7C-ED46-4FF6-B444-9EAC3003BD55}">
      <dgm:prSet/>
      <dgm:spPr/>
      <dgm:t>
        <a:bodyPr/>
        <a:lstStyle/>
        <a:p>
          <a:endParaRPr lang="en-GB"/>
        </a:p>
      </dgm:t>
    </dgm:pt>
    <dgm:pt modelId="{04FE0B27-8F45-42F7-B8BE-65860FFF3020}" type="sibTrans" cxnId="{20642C7C-ED46-4FF6-B444-9EAC3003BD55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Environment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0596BB17-F522-469C-941C-ECE5E810669B}">
      <dgm:prSet phldrT="[Text]"/>
      <dgm:spPr/>
      <dgm:t>
        <a:bodyPr/>
        <a:lstStyle/>
        <a:p>
          <a:r>
            <a:rPr lang="en-GB" dirty="0"/>
            <a:t>I think about room layout and behaviour</a:t>
          </a:r>
        </a:p>
      </dgm:t>
    </dgm:pt>
    <dgm:pt modelId="{40F06BC3-7A89-4D96-86DD-5CE32AFDBFBA}" type="parTrans" cxnId="{DAC73CC6-8B6B-49B0-9F4C-EE61748D0686}">
      <dgm:prSet/>
      <dgm:spPr/>
      <dgm:t>
        <a:bodyPr/>
        <a:lstStyle/>
        <a:p>
          <a:endParaRPr lang="en-GB"/>
        </a:p>
      </dgm:t>
    </dgm:pt>
    <dgm:pt modelId="{CED341F3-017A-4336-866F-7F9BC7069381}" type="sibTrans" cxnId="{DAC73CC6-8B6B-49B0-9F4C-EE61748D0686}">
      <dgm:prSet/>
      <dgm:spPr/>
      <dgm:t>
        <a:bodyPr/>
        <a:lstStyle/>
        <a:p>
          <a:endParaRPr lang="en-GB"/>
        </a:p>
      </dgm:t>
    </dgm:pt>
    <dgm:pt modelId="{E42F4CE7-A461-4142-9F62-E754B9FF4367}">
      <dgm:prSet phldrT="[Text]"/>
      <dgm:spPr/>
      <dgm:t>
        <a:bodyPr/>
        <a:lstStyle/>
        <a:p>
          <a:r>
            <a:rPr lang="en-GB" dirty="0"/>
            <a:t>I use routines to create a structure</a:t>
          </a:r>
        </a:p>
      </dgm:t>
    </dgm:pt>
    <dgm:pt modelId="{0D860760-AE4E-4F53-9BA1-1C9AA1B9714E}" type="parTrans" cxnId="{B79D589F-3EEA-4B7E-B4D7-D16B5751C063}">
      <dgm:prSet/>
      <dgm:spPr/>
      <dgm:t>
        <a:bodyPr/>
        <a:lstStyle/>
        <a:p>
          <a:endParaRPr lang="en-GB"/>
        </a:p>
      </dgm:t>
    </dgm:pt>
    <dgm:pt modelId="{3054D9FB-2E71-49EA-BF1F-C5972181DE53}" type="sibTrans" cxnId="{B79D589F-3EEA-4B7E-B4D7-D16B5751C063}">
      <dgm:prSet/>
      <dgm:spPr/>
      <dgm:t>
        <a:bodyPr/>
        <a:lstStyle/>
        <a:p>
          <a:endParaRPr lang="en-GB"/>
        </a:p>
      </dgm:t>
    </dgm:pt>
    <dgm:pt modelId="{AA7BDADD-FB27-4C99-9849-07090852776C}" type="pres">
      <dgm:prSet presAssocID="{A6DDB3B6-CC54-47F0-94A9-7FAE08A62246}" presName="linearFlow" presStyleCnt="0">
        <dgm:presLayoutVars>
          <dgm:dir/>
          <dgm:animLvl val="lvl"/>
          <dgm:resizeHandles val="exact"/>
        </dgm:presLayoutVars>
      </dgm:prSet>
      <dgm:spPr/>
    </dgm:pt>
    <dgm:pt modelId="{3B0485E8-B873-4560-9F91-783A0F7917C7}" type="pres">
      <dgm:prSet presAssocID="{6EBA30D9-4589-4FAE-9622-7EB5046CDAB2}" presName="composite" presStyleCnt="0"/>
      <dgm:spPr/>
    </dgm:pt>
    <dgm:pt modelId="{D62DDB7A-D722-4EE5-9E0A-FD7721411AD3}" type="pres">
      <dgm:prSet presAssocID="{6EBA30D9-4589-4FAE-9622-7EB5046CDAB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BC508E3-5A94-45C6-8393-2061999BB077}" type="pres">
      <dgm:prSet presAssocID="{6EBA30D9-4589-4FAE-9622-7EB5046CDAB2}" presName="descendantText" presStyleLbl="alignAcc1" presStyleIdx="0" presStyleCnt="3">
        <dgm:presLayoutVars>
          <dgm:bulletEnabled val="1"/>
        </dgm:presLayoutVars>
      </dgm:prSet>
      <dgm:spPr/>
    </dgm:pt>
    <dgm:pt modelId="{ED350948-9D91-4DFC-B1EF-104FA07E5E99}" type="pres">
      <dgm:prSet presAssocID="{5EF12B55-E7A2-46A9-BCBE-07544E9BB724}" presName="sp" presStyleCnt="0"/>
      <dgm:spPr/>
    </dgm:pt>
    <dgm:pt modelId="{00AB96A4-AA23-4E60-8D9B-BBE6B667C087}" type="pres">
      <dgm:prSet presAssocID="{7674F4E6-59F3-4555-B296-2E14BDB6BF5F}" presName="composite" presStyleCnt="0"/>
      <dgm:spPr/>
    </dgm:pt>
    <dgm:pt modelId="{AF611648-4E56-4642-A79A-59832CF6EC8C}" type="pres">
      <dgm:prSet presAssocID="{7674F4E6-59F3-4555-B296-2E14BDB6BF5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56AB839-DBD0-41C6-9185-337AD86FB587}" type="pres">
      <dgm:prSet presAssocID="{7674F4E6-59F3-4555-B296-2E14BDB6BF5F}" presName="descendantText" presStyleLbl="alignAcc1" presStyleIdx="1" presStyleCnt="3">
        <dgm:presLayoutVars>
          <dgm:bulletEnabled val="1"/>
        </dgm:presLayoutVars>
      </dgm:prSet>
      <dgm:spPr/>
    </dgm:pt>
    <dgm:pt modelId="{FA701F9C-C7CB-4299-A2CA-6E1286E4BACF}" type="pres">
      <dgm:prSet presAssocID="{1BDF38AD-7D30-485D-BE5C-C1662BD824DD}" presName="sp" presStyleCnt="0"/>
      <dgm:spPr/>
    </dgm:pt>
    <dgm:pt modelId="{17ADB0DB-1F53-44D6-8679-ACC5DAAB2FAC}" type="pres">
      <dgm:prSet presAssocID="{26048587-4EF9-49BF-BA5E-CE94FE202E56}" presName="composite" presStyleCnt="0"/>
      <dgm:spPr/>
    </dgm:pt>
    <dgm:pt modelId="{ACA18E84-CF8D-4799-AEDE-A8DB323F9288}" type="pres">
      <dgm:prSet presAssocID="{26048587-4EF9-49BF-BA5E-CE94FE202E5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99C0942-FF0D-42AC-BE20-A26A618C70A7}" type="pres">
      <dgm:prSet presAssocID="{26048587-4EF9-49BF-BA5E-CE94FE202E5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BEADA08-6491-422E-8517-BDAF256287CF}" type="presOf" srcId="{275E52C3-6309-4078-AD88-AEF6054FDC26}" destId="{B56AB839-DBD0-41C6-9185-337AD86FB587}" srcOrd="0" destOrd="0" presId="urn:microsoft.com/office/officeart/2005/8/layout/chevron2"/>
    <dgm:cxn modelId="{4F93E824-0BF0-4C2D-A441-4C3F835A6410}" type="presOf" srcId="{A6DDB3B6-CC54-47F0-94A9-7FAE08A62246}" destId="{AA7BDADD-FB27-4C99-9849-07090852776C}" srcOrd="0" destOrd="0" presId="urn:microsoft.com/office/officeart/2005/8/layout/chevron2"/>
    <dgm:cxn modelId="{3F19E527-D072-4DC1-80D5-4FE639AD3A50}" type="presOf" srcId="{DDC390BD-0256-4980-AB2B-DA614AF5F44E}" destId="{5BC508E3-5A94-45C6-8393-2061999BB077}" srcOrd="0" destOrd="1" presId="urn:microsoft.com/office/officeart/2005/8/layout/chevron2"/>
    <dgm:cxn modelId="{3A61BD2E-6B30-4C4A-9E84-4D2404087980}" type="presOf" srcId="{E42F4CE7-A461-4142-9F62-E754B9FF4367}" destId="{799C0942-FF0D-42AC-BE20-A26A618C70A7}" srcOrd="0" destOrd="1" presId="urn:microsoft.com/office/officeart/2005/8/layout/chevron2"/>
    <dgm:cxn modelId="{0E86925D-9F04-43D4-A021-573DD0A20211}" type="presOf" srcId="{59FE27EF-0B21-4154-90F5-8A383802FAD0}" destId="{B56AB839-DBD0-41C6-9185-337AD86FB587}" srcOrd="0" destOrd="1" presId="urn:microsoft.com/office/officeart/2005/8/layout/chevron2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845B3C70-F050-4744-99A9-EFAE9C6CFDA5}" type="presOf" srcId="{7674F4E6-59F3-4555-B296-2E14BDB6BF5F}" destId="{AF611648-4E56-4642-A79A-59832CF6EC8C}" srcOrd="0" destOrd="0" presId="urn:microsoft.com/office/officeart/2005/8/layout/chevron2"/>
    <dgm:cxn modelId="{CE46B177-8B44-48D6-9365-BDCE7B43920C}" type="presOf" srcId="{26048587-4EF9-49BF-BA5E-CE94FE202E56}" destId="{ACA18E84-CF8D-4799-AEDE-A8DB323F9288}" srcOrd="0" destOrd="0" presId="urn:microsoft.com/office/officeart/2005/8/layout/chevron2"/>
    <dgm:cxn modelId="{20642C7C-ED46-4FF6-B444-9EAC3003BD55}" srcId="{7674F4E6-59F3-4555-B296-2E14BDB6BF5F}" destId="{59FE27EF-0B21-4154-90F5-8A383802FAD0}" srcOrd="1" destOrd="0" parTransId="{05C390E6-48A7-41F6-B107-D6289C44E1C4}" sibTransId="{04FE0B27-8F45-42F7-B8BE-65860FFF3020}"/>
    <dgm:cxn modelId="{C3047998-D7BA-40EB-A924-2B46BEF123CC}" type="presOf" srcId="{0596BB17-F522-469C-941C-ECE5E810669B}" destId="{799C0942-FF0D-42AC-BE20-A26A618C70A7}" srcOrd="0" destOrd="0" presId="urn:microsoft.com/office/officeart/2005/8/layout/chevron2"/>
    <dgm:cxn modelId="{B79D589F-3EEA-4B7E-B4D7-D16B5751C063}" srcId="{26048587-4EF9-49BF-BA5E-CE94FE202E56}" destId="{E42F4CE7-A461-4142-9F62-E754B9FF4367}" srcOrd="1" destOrd="0" parTransId="{0D860760-AE4E-4F53-9BA1-1C9AA1B9714E}" sibTransId="{3054D9FB-2E71-49EA-BF1F-C5972181DE53}"/>
    <dgm:cxn modelId="{744A63AC-37E1-4162-B12B-3C64B7B0E954}" srcId="{7674F4E6-59F3-4555-B296-2E14BDB6BF5F}" destId="{275E52C3-6309-4078-AD88-AEF6054FDC26}" srcOrd="0" destOrd="0" parTransId="{D4F71543-87D6-49C9-9A7C-B365916600FE}" sibTransId="{A3E45D58-9B22-4D70-BD9C-65F329418BB0}"/>
    <dgm:cxn modelId="{DAC73CC6-8B6B-49B0-9F4C-EE61748D0686}" srcId="{26048587-4EF9-49BF-BA5E-CE94FE202E56}" destId="{0596BB17-F522-469C-941C-ECE5E810669B}" srcOrd="0" destOrd="0" parTransId="{40F06BC3-7A89-4D96-86DD-5CE32AFDBFBA}" sibTransId="{CED341F3-017A-4336-866F-7F9BC7069381}"/>
    <dgm:cxn modelId="{607D47DE-1C46-4487-9EED-E8079167A970}" type="presOf" srcId="{57899855-B14D-4ABA-B547-FAC47C7904AA}" destId="{5BC508E3-5A94-45C6-8393-2061999BB077}" srcOrd="0" destOrd="0" presId="urn:microsoft.com/office/officeart/2005/8/layout/chevron2"/>
    <dgm:cxn modelId="{75839CE2-CA1D-44E6-AB91-8FE7C9257E5F}" type="presOf" srcId="{6EBA30D9-4589-4FAE-9622-7EB5046CDAB2}" destId="{D62DDB7A-D722-4EE5-9E0A-FD7721411AD3}" srcOrd="0" destOrd="0" presId="urn:microsoft.com/office/officeart/2005/8/layout/chevron2"/>
    <dgm:cxn modelId="{CF6A1CEF-61AF-48C3-9687-211F4E8F3159}" srcId="{6EBA30D9-4589-4FAE-9622-7EB5046CDAB2}" destId="{DDC390BD-0256-4980-AB2B-DA614AF5F44E}" srcOrd="1" destOrd="0" parTransId="{4055B4DB-5A54-4D9C-B2B2-40582E7C81FA}" sibTransId="{D850857C-6F62-4A4F-92D3-B0240A3BE610}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613320F9-ED5D-44C6-93DE-F3E751DBF371}" srcId="{6EBA30D9-4589-4FAE-9622-7EB5046CDAB2}" destId="{57899855-B14D-4ABA-B547-FAC47C7904AA}" srcOrd="0" destOrd="0" parTransId="{177C19AB-65BD-4776-8C71-AB05554D3F4A}" sibTransId="{3D220547-B4B5-47DE-9314-2D7A7F67A756}"/>
    <dgm:cxn modelId="{74ED3ED0-93E3-4EAC-9F58-FA86424C9C8D}" type="presParOf" srcId="{AA7BDADD-FB27-4C99-9849-07090852776C}" destId="{3B0485E8-B873-4560-9F91-783A0F7917C7}" srcOrd="0" destOrd="0" presId="urn:microsoft.com/office/officeart/2005/8/layout/chevron2"/>
    <dgm:cxn modelId="{AD6A1B9D-A3CE-414F-A592-4EFE305D9F70}" type="presParOf" srcId="{3B0485E8-B873-4560-9F91-783A0F7917C7}" destId="{D62DDB7A-D722-4EE5-9E0A-FD7721411AD3}" srcOrd="0" destOrd="0" presId="urn:microsoft.com/office/officeart/2005/8/layout/chevron2"/>
    <dgm:cxn modelId="{700A9F22-40E2-41D4-9ADA-278AAFB79046}" type="presParOf" srcId="{3B0485E8-B873-4560-9F91-783A0F7917C7}" destId="{5BC508E3-5A94-45C6-8393-2061999BB077}" srcOrd="1" destOrd="0" presId="urn:microsoft.com/office/officeart/2005/8/layout/chevron2"/>
    <dgm:cxn modelId="{4572AB1B-3917-4D89-82DE-6F3EBF859C40}" type="presParOf" srcId="{AA7BDADD-FB27-4C99-9849-07090852776C}" destId="{ED350948-9D91-4DFC-B1EF-104FA07E5E99}" srcOrd="1" destOrd="0" presId="urn:microsoft.com/office/officeart/2005/8/layout/chevron2"/>
    <dgm:cxn modelId="{35792749-8D71-4347-83DA-D2F0AAE8F6CE}" type="presParOf" srcId="{AA7BDADD-FB27-4C99-9849-07090852776C}" destId="{00AB96A4-AA23-4E60-8D9B-BBE6B667C087}" srcOrd="2" destOrd="0" presId="urn:microsoft.com/office/officeart/2005/8/layout/chevron2"/>
    <dgm:cxn modelId="{8E9D7576-2DA4-49F8-AD3E-AA0B791E2BDA}" type="presParOf" srcId="{00AB96A4-AA23-4E60-8D9B-BBE6B667C087}" destId="{AF611648-4E56-4642-A79A-59832CF6EC8C}" srcOrd="0" destOrd="0" presId="urn:microsoft.com/office/officeart/2005/8/layout/chevron2"/>
    <dgm:cxn modelId="{406CB9DE-ED0C-49E2-932A-AA9DB36A46B8}" type="presParOf" srcId="{00AB96A4-AA23-4E60-8D9B-BBE6B667C087}" destId="{B56AB839-DBD0-41C6-9185-337AD86FB587}" srcOrd="1" destOrd="0" presId="urn:microsoft.com/office/officeart/2005/8/layout/chevron2"/>
    <dgm:cxn modelId="{A530E4ED-CB68-425D-BC52-B35B23EE0CCD}" type="presParOf" srcId="{AA7BDADD-FB27-4C99-9849-07090852776C}" destId="{FA701F9C-C7CB-4299-A2CA-6E1286E4BACF}" srcOrd="3" destOrd="0" presId="urn:microsoft.com/office/officeart/2005/8/layout/chevron2"/>
    <dgm:cxn modelId="{38B9F309-4EFD-4E64-8F3B-B47CF1415277}" type="presParOf" srcId="{AA7BDADD-FB27-4C99-9849-07090852776C}" destId="{17ADB0DB-1F53-44D6-8679-ACC5DAAB2FAC}" srcOrd="4" destOrd="0" presId="urn:microsoft.com/office/officeart/2005/8/layout/chevron2"/>
    <dgm:cxn modelId="{547F008A-FF97-4D58-98E5-8D52E42A0501}" type="presParOf" srcId="{17ADB0DB-1F53-44D6-8679-ACC5DAAB2FAC}" destId="{ACA18E84-CF8D-4799-AEDE-A8DB323F9288}" srcOrd="0" destOrd="0" presId="urn:microsoft.com/office/officeart/2005/8/layout/chevron2"/>
    <dgm:cxn modelId="{CAB535A7-F05C-44EC-8D24-C5E96ACD20D9}" type="presParOf" srcId="{17ADB0DB-1F53-44D6-8679-ACC5DAAB2FAC}" destId="{799C0942-FF0D-42AC-BE20-A26A618C70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I encourage the learners to see their behaviour as their choice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I use the ‘language of choice’ when dealing with issues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I pre-empt issues to encourage good choices by thinking ahead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73334618-BD7C-4F51-9F66-A595CDDE271C}" type="pres">
      <dgm:prSet presAssocID="{A6DDB3B6-CC54-47F0-94A9-7FAE08A62246}" presName="Name0" presStyleCnt="0">
        <dgm:presLayoutVars>
          <dgm:dir/>
          <dgm:resizeHandles val="exact"/>
        </dgm:presLayoutVars>
      </dgm:prSet>
      <dgm:spPr/>
    </dgm:pt>
    <dgm:pt modelId="{E1662519-81CF-49D1-A1FD-0F18DB4AD8AE}" type="pres">
      <dgm:prSet presAssocID="{6EBA30D9-4589-4FAE-9622-7EB5046CDAB2}" presName="node" presStyleLbl="node1" presStyleIdx="0" presStyleCnt="3">
        <dgm:presLayoutVars>
          <dgm:bulletEnabled val="1"/>
        </dgm:presLayoutVars>
      </dgm:prSet>
      <dgm:spPr/>
    </dgm:pt>
    <dgm:pt modelId="{F5504C9D-E3A4-4B34-96D8-744809D59B29}" type="pres">
      <dgm:prSet presAssocID="{5EF12B55-E7A2-46A9-BCBE-07544E9BB724}" presName="sibTrans" presStyleCnt="0"/>
      <dgm:spPr/>
    </dgm:pt>
    <dgm:pt modelId="{65BF002B-D08A-401A-AC00-85A0977EEFDF}" type="pres">
      <dgm:prSet presAssocID="{7674F4E6-59F3-4555-B296-2E14BDB6BF5F}" presName="node" presStyleLbl="node1" presStyleIdx="1" presStyleCnt="3">
        <dgm:presLayoutVars>
          <dgm:bulletEnabled val="1"/>
        </dgm:presLayoutVars>
      </dgm:prSet>
      <dgm:spPr/>
    </dgm:pt>
    <dgm:pt modelId="{93CCEEC3-8C8A-4587-8DC3-7103ACC1531D}" type="pres">
      <dgm:prSet presAssocID="{1BDF38AD-7D30-485D-BE5C-C1662BD824DD}" presName="sibTrans" presStyleCnt="0"/>
      <dgm:spPr/>
    </dgm:pt>
    <dgm:pt modelId="{0CB4BD5F-A2DB-4ACC-A3BE-272502587D6A}" type="pres">
      <dgm:prSet presAssocID="{26048587-4EF9-49BF-BA5E-CE94FE202E56}" presName="node" presStyleLbl="node1" presStyleIdx="2" presStyleCnt="3">
        <dgm:presLayoutVars>
          <dgm:bulletEnabled val="1"/>
        </dgm:presLayoutVars>
      </dgm:prSet>
      <dgm:spPr/>
    </dgm:pt>
  </dgm:ptLst>
  <dgm:cxnLst>
    <dgm:cxn modelId="{06C75713-8D32-448D-A26B-6B2CBA4AEB3D}" type="presOf" srcId="{26048587-4EF9-49BF-BA5E-CE94FE202E56}" destId="{0CB4BD5F-A2DB-4ACC-A3BE-272502587D6A}" srcOrd="0" destOrd="0" presId="urn:microsoft.com/office/officeart/2005/8/layout/hList6"/>
    <dgm:cxn modelId="{6432451B-D0F6-4E71-89CD-29E32F399419}" type="presOf" srcId="{6EBA30D9-4589-4FAE-9622-7EB5046CDAB2}" destId="{E1662519-81CF-49D1-A1FD-0F18DB4AD8AE}" srcOrd="0" destOrd="0" presId="urn:microsoft.com/office/officeart/2005/8/layout/hList6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D3E35B7B-2134-4857-B098-BE482F54675A}" type="presOf" srcId="{7674F4E6-59F3-4555-B296-2E14BDB6BF5F}" destId="{65BF002B-D08A-401A-AC00-85A0977EEFDF}" srcOrd="0" destOrd="0" presId="urn:microsoft.com/office/officeart/2005/8/layout/hList6"/>
    <dgm:cxn modelId="{8210C8B0-8B5F-425C-82C7-F9308DA6BDC9}" type="presOf" srcId="{A6DDB3B6-CC54-47F0-94A9-7FAE08A62246}" destId="{73334618-BD7C-4F51-9F66-A595CDDE271C}" srcOrd="0" destOrd="0" presId="urn:microsoft.com/office/officeart/2005/8/layout/hList6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D29AE920-CC86-414B-A6FD-9343567AFBE1}" type="presParOf" srcId="{73334618-BD7C-4F51-9F66-A595CDDE271C}" destId="{E1662519-81CF-49D1-A1FD-0F18DB4AD8AE}" srcOrd="0" destOrd="0" presId="urn:microsoft.com/office/officeart/2005/8/layout/hList6"/>
    <dgm:cxn modelId="{8771090E-71BE-4728-99B1-FC43EB8E9172}" type="presParOf" srcId="{73334618-BD7C-4F51-9F66-A595CDDE271C}" destId="{F5504C9D-E3A4-4B34-96D8-744809D59B29}" srcOrd="1" destOrd="0" presId="urn:microsoft.com/office/officeart/2005/8/layout/hList6"/>
    <dgm:cxn modelId="{7AF35876-AA35-456E-A52B-1A5B94961A38}" type="presParOf" srcId="{73334618-BD7C-4F51-9F66-A595CDDE271C}" destId="{65BF002B-D08A-401A-AC00-85A0977EEFDF}" srcOrd="2" destOrd="0" presId="urn:microsoft.com/office/officeart/2005/8/layout/hList6"/>
    <dgm:cxn modelId="{85CB71E8-1C97-44B0-B8D0-A0D4CABAD599}" type="presParOf" srcId="{73334618-BD7C-4F51-9F66-A595CDDE271C}" destId="{93CCEEC3-8C8A-4587-8DC3-7103ACC1531D}" srcOrd="3" destOrd="0" presId="urn:microsoft.com/office/officeart/2005/8/layout/hList6"/>
    <dgm:cxn modelId="{5DF9183D-8276-4777-9B29-897A6D7F431B}" type="presParOf" srcId="{73334618-BD7C-4F51-9F66-A595CDDE271C}" destId="{0CB4BD5F-A2DB-4ACC-A3BE-272502587D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Calling out answers and asking pointless questions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Talking over the teacher during whole-class input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Messing around with resources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73334618-BD7C-4F51-9F66-A595CDDE271C}" type="pres">
      <dgm:prSet presAssocID="{A6DDB3B6-CC54-47F0-94A9-7FAE08A62246}" presName="Name0" presStyleCnt="0">
        <dgm:presLayoutVars>
          <dgm:dir/>
          <dgm:resizeHandles val="exact"/>
        </dgm:presLayoutVars>
      </dgm:prSet>
      <dgm:spPr/>
    </dgm:pt>
    <dgm:pt modelId="{E1662519-81CF-49D1-A1FD-0F18DB4AD8AE}" type="pres">
      <dgm:prSet presAssocID="{6EBA30D9-4589-4FAE-9622-7EB5046CDAB2}" presName="node" presStyleLbl="node1" presStyleIdx="0" presStyleCnt="3">
        <dgm:presLayoutVars>
          <dgm:bulletEnabled val="1"/>
        </dgm:presLayoutVars>
      </dgm:prSet>
      <dgm:spPr/>
    </dgm:pt>
    <dgm:pt modelId="{F5504C9D-E3A4-4B34-96D8-744809D59B29}" type="pres">
      <dgm:prSet presAssocID="{5EF12B55-E7A2-46A9-BCBE-07544E9BB724}" presName="sibTrans" presStyleCnt="0"/>
      <dgm:spPr/>
    </dgm:pt>
    <dgm:pt modelId="{65BF002B-D08A-401A-AC00-85A0977EEFDF}" type="pres">
      <dgm:prSet presAssocID="{7674F4E6-59F3-4555-B296-2E14BDB6BF5F}" presName="node" presStyleLbl="node1" presStyleIdx="1" presStyleCnt="3" custLinFactNeighborY="-2283">
        <dgm:presLayoutVars>
          <dgm:bulletEnabled val="1"/>
        </dgm:presLayoutVars>
      </dgm:prSet>
      <dgm:spPr/>
    </dgm:pt>
    <dgm:pt modelId="{93CCEEC3-8C8A-4587-8DC3-7103ACC1531D}" type="pres">
      <dgm:prSet presAssocID="{1BDF38AD-7D30-485D-BE5C-C1662BD824DD}" presName="sibTrans" presStyleCnt="0"/>
      <dgm:spPr/>
    </dgm:pt>
    <dgm:pt modelId="{0CB4BD5F-A2DB-4ACC-A3BE-272502587D6A}" type="pres">
      <dgm:prSet presAssocID="{26048587-4EF9-49BF-BA5E-CE94FE202E56}" presName="node" presStyleLbl="node1" presStyleIdx="2" presStyleCnt="3">
        <dgm:presLayoutVars>
          <dgm:bulletEnabled val="1"/>
        </dgm:presLayoutVars>
      </dgm:prSet>
      <dgm:spPr/>
    </dgm:pt>
  </dgm:ptLst>
  <dgm:cxnLst>
    <dgm:cxn modelId="{06C75713-8D32-448D-A26B-6B2CBA4AEB3D}" type="presOf" srcId="{26048587-4EF9-49BF-BA5E-CE94FE202E56}" destId="{0CB4BD5F-A2DB-4ACC-A3BE-272502587D6A}" srcOrd="0" destOrd="0" presId="urn:microsoft.com/office/officeart/2005/8/layout/hList6"/>
    <dgm:cxn modelId="{6432451B-D0F6-4E71-89CD-29E32F399419}" type="presOf" srcId="{6EBA30D9-4589-4FAE-9622-7EB5046CDAB2}" destId="{E1662519-81CF-49D1-A1FD-0F18DB4AD8AE}" srcOrd="0" destOrd="0" presId="urn:microsoft.com/office/officeart/2005/8/layout/hList6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D3E35B7B-2134-4857-B098-BE482F54675A}" type="presOf" srcId="{7674F4E6-59F3-4555-B296-2E14BDB6BF5F}" destId="{65BF002B-D08A-401A-AC00-85A0977EEFDF}" srcOrd="0" destOrd="0" presId="urn:microsoft.com/office/officeart/2005/8/layout/hList6"/>
    <dgm:cxn modelId="{8210C8B0-8B5F-425C-82C7-F9308DA6BDC9}" type="presOf" srcId="{A6DDB3B6-CC54-47F0-94A9-7FAE08A62246}" destId="{73334618-BD7C-4F51-9F66-A595CDDE271C}" srcOrd="0" destOrd="0" presId="urn:microsoft.com/office/officeart/2005/8/layout/hList6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D29AE920-CC86-414B-A6FD-9343567AFBE1}" type="presParOf" srcId="{73334618-BD7C-4F51-9F66-A595CDDE271C}" destId="{E1662519-81CF-49D1-A1FD-0F18DB4AD8AE}" srcOrd="0" destOrd="0" presId="urn:microsoft.com/office/officeart/2005/8/layout/hList6"/>
    <dgm:cxn modelId="{8771090E-71BE-4728-99B1-FC43EB8E9172}" type="presParOf" srcId="{73334618-BD7C-4F51-9F66-A595CDDE271C}" destId="{F5504C9D-E3A4-4B34-96D8-744809D59B29}" srcOrd="1" destOrd="0" presId="urn:microsoft.com/office/officeart/2005/8/layout/hList6"/>
    <dgm:cxn modelId="{7AF35876-AA35-456E-A52B-1A5B94961A38}" type="presParOf" srcId="{73334618-BD7C-4F51-9F66-A595CDDE271C}" destId="{65BF002B-D08A-401A-AC00-85A0977EEFDF}" srcOrd="2" destOrd="0" presId="urn:microsoft.com/office/officeart/2005/8/layout/hList6"/>
    <dgm:cxn modelId="{85CB71E8-1C97-44B0-B8D0-A0D4CABAD599}" type="presParOf" srcId="{73334618-BD7C-4F51-9F66-A595CDDE271C}" destId="{93CCEEC3-8C8A-4587-8DC3-7103ACC1531D}" srcOrd="3" destOrd="0" presId="urn:microsoft.com/office/officeart/2005/8/layout/hList6"/>
    <dgm:cxn modelId="{5DF9183D-8276-4777-9B29-897A6D7F431B}" type="presParOf" srcId="{73334618-BD7C-4F51-9F66-A595CDDE271C}" destId="{0CB4BD5F-A2DB-4ACC-A3BE-272502587D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7A0D4-4A18-4B6E-B2BE-0908905B581F}">
      <dsp:nvSpPr>
        <dsp:cNvPr id="0" name=""/>
        <dsp:cNvSpPr/>
      </dsp:nvSpPr>
      <dsp:spPr>
        <a:xfrm rot="16200000">
          <a:off x="296" y="715350"/>
          <a:ext cx="3393834" cy="339383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Behaviourist: systems, rewards, sanctions, manage behaviours</a:t>
          </a:r>
        </a:p>
      </dsp:txBody>
      <dsp:txXfrm rot="5400000">
        <a:off x="594217" y="1563808"/>
        <a:ext cx="2799913" cy="1696917"/>
      </dsp:txXfrm>
    </dsp:sp>
    <dsp:sp modelId="{E5AB0A65-C762-4CF7-8E65-BE786C1B2BA0}">
      <dsp:nvSpPr>
        <dsp:cNvPr id="0" name=""/>
        <dsp:cNvSpPr/>
      </dsp:nvSpPr>
      <dsp:spPr>
        <a:xfrm rot="5400000">
          <a:off x="3734661" y="715350"/>
          <a:ext cx="3393834" cy="339383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Restorative: dialogic, relational, change behaviours rather than manage</a:t>
          </a:r>
        </a:p>
      </dsp:txBody>
      <dsp:txXfrm rot="-5400000">
        <a:off x="3734661" y="1563809"/>
        <a:ext cx="2799913" cy="16969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62519-81CF-49D1-A1FD-0F18DB4AD8AE}">
      <dsp:nvSpPr>
        <dsp:cNvPr id="0" name=""/>
        <dsp:cNvSpPr/>
      </dsp:nvSpPr>
      <dsp:spPr>
        <a:xfrm rot="16200000">
          <a:off x="-725230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049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Arriving late to lessons</a:t>
          </a:r>
        </a:p>
      </dsp:txBody>
      <dsp:txXfrm rot="5400000">
        <a:off x="827" y="720080"/>
        <a:ext cx="2148285" cy="2160240"/>
      </dsp:txXfrm>
    </dsp:sp>
    <dsp:sp modelId="{65BF002B-D08A-401A-AC00-85A0977EEFDF}">
      <dsp:nvSpPr>
        <dsp:cNvPr id="0" name=""/>
        <dsp:cNvSpPr/>
      </dsp:nvSpPr>
      <dsp:spPr>
        <a:xfrm rot="16200000">
          <a:off x="1584175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049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Refusal to participate in lessons</a:t>
          </a:r>
        </a:p>
      </dsp:txBody>
      <dsp:txXfrm rot="5400000">
        <a:off x="2310232" y="720080"/>
        <a:ext cx="2148285" cy="2160240"/>
      </dsp:txXfrm>
    </dsp:sp>
    <dsp:sp modelId="{0CB4BD5F-A2DB-4ACC-A3BE-272502587D6A}">
      <dsp:nvSpPr>
        <dsp:cNvPr id="0" name=""/>
        <dsp:cNvSpPr/>
      </dsp:nvSpPr>
      <dsp:spPr>
        <a:xfrm rot="16200000">
          <a:off x="3893582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049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Arguing back when challenged</a:t>
          </a:r>
        </a:p>
      </dsp:txBody>
      <dsp:txXfrm rot="5400000">
        <a:off x="4619639" y="720080"/>
        <a:ext cx="2148285" cy="21602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62519-81CF-49D1-A1FD-0F18DB4AD8AE}">
      <dsp:nvSpPr>
        <dsp:cNvPr id="0" name=""/>
        <dsp:cNvSpPr/>
      </dsp:nvSpPr>
      <dsp:spPr>
        <a:xfrm rot="16200000">
          <a:off x="-681057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182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“Is there something I can support you with?”</a:t>
          </a:r>
        </a:p>
      </dsp:txBody>
      <dsp:txXfrm rot="5400000">
        <a:off x="803" y="689927"/>
        <a:ext cx="2085919" cy="2069782"/>
      </dsp:txXfrm>
    </dsp:sp>
    <dsp:sp modelId="{65BF002B-D08A-401A-AC00-85A0977EEFDF}">
      <dsp:nvSpPr>
        <dsp:cNvPr id="0" name=""/>
        <dsp:cNvSpPr/>
      </dsp:nvSpPr>
      <dsp:spPr>
        <a:xfrm rot="16200000">
          <a:off x="1561306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182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Building a sense of agency – choices, decisions</a:t>
          </a:r>
        </a:p>
      </dsp:txBody>
      <dsp:txXfrm rot="5400000">
        <a:off x="2243166" y="689927"/>
        <a:ext cx="2085919" cy="2069782"/>
      </dsp:txXfrm>
    </dsp:sp>
    <dsp:sp modelId="{0CB4BD5F-A2DB-4ACC-A3BE-272502587D6A}">
      <dsp:nvSpPr>
        <dsp:cNvPr id="0" name=""/>
        <dsp:cNvSpPr/>
      </dsp:nvSpPr>
      <dsp:spPr>
        <a:xfrm rot="16200000">
          <a:off x="3803669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182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“Would you like to do this first, or this ..?”</a:t>
          </a:r>
        </a:p>
      </dsp:txBody>
      <dsp:txXfrm rot="5400000">
        <a:off x="4485529" y="689927"/>
        <a:ext cx="2085919" cy="20697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Cue for when to start</a:t>
          </a:r>
        </a:p>
      </dsp:txBody>
      <dsp:txXfrm>
        <a:off x="48076" y="561376"/>
        <a:ext cx="2217406" cy="1298134"/>
      </dsp:txXfrm>
    </dsp:sp>
    <dsp:sp modelId="{2C1C2FA3-F322-4183-AC88-BC6E2876703B}">
      <dsp:nvSpPr>
        <dsp:cNvPr id="0" name=""/>
        <dsp:cNvSpPr/>
      </dsp:nvSpPr>
      <dsp:spPr>
        <a:xfrm>
          <a:off x="2535687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2535687" y="1039459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Time/target/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structure</a:t>
          </a:r>
        </a:p>
      </dsp:txBody>
      <dsp:txXfrm>
        <a:off x="3265528" y="561376"/>
        <a:ext cx="2217406" cy="1298134"/>
      </dsp:txXfrm>
    </dsp:sp>
    <dsp:sp modelId="{A367A69D-E840-45CF-82B7-A35FAEC985AA}">
      <dsp:nvSpPr>
        <dsp:cNvPr id="0" name=""/>
        <dsp:cNvSpPr/>
      </dsp:nvSpPr>
      <dsp:spPr>
        <a:xfrm>
          <a:off x="5753140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5753140" y="1039459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Content of task – 3 max</a:t>
          </a:r>
        </a:p>
      </dsp:txBody>
      <dsp:txXfrm>
        <a:off x="6482981" y="561376"/>
        <a:ext cx="2217406" cy="12981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7B770-C40C-40B4-8439-513D26439E5B}">
      <dsp:nvSpPr>
        <dsp:cNvPr id="0" name=""/>
        <dsp:cNvSpPr/>
      </dsp:nvSpPr>
      <dsp:spPr>
        <a:xfrm>
          <a:off x="1523578" y="0"/>
          <a:ext cx="4725243" cy="472524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D2AD6-F0AC-4E40-8B20-731461A0F655}">
      <dsp:nvSpPr>
        <dsp:cNvPr id="0" name=""/>
        <dsp:cNvSpPr/>
      </dsp:nvSpPr>
      <dsp:spPr>
        <a:xfrm>
          <a:off x="1972476" y="448898"/>
          <a:ext cx="1842844" cy="184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 question and adapt my approaches – I am reflective</a:t>
          </a:r>
        </a:p>
      </dsp:txBody>
      <dsp:txXfrm>
        <a:off x="2062436" y="538858"/>
        <a:ext cx="1662924" cy="1662924"/>
      </dsp:txXfrm>
    </dsp:sp>
    <dsp:sp modelId="{76D1AAA5-914A-4B27-AF8F-100FB315E2B6}">
      <dsp:nvSpPr>
        <dsp:cNvPr id="0" name=""/>
        <dsp:cNvSpPr/>
      </dsp:nvSpPr>
      <dsp:spPr>
        <a:xfrm>
          <a:off x="3957078" y="448898"/>
          <a:ext cx="1842844" cy="184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 take risks and try things from ‘left field’</a:t>
          </a:r>
        </a:p>
      </dsp:txBody>
      <dsp:txXfrm>
        <a:off x="4047038" y="538858"/>
        <a:ext cx="1662924" cy="1662924"/>
      </dsp:txXfrm>
    </dsp:sp>
    <dsp:sp modelId="{04627101-9201-4A9A-AFF6-2F355F56711B}">
      <dsp:nvSpPr>
        <dsp:cNvPr id="0" name=""/>
        <dsp:cNvSpPr/>
      </dsp:nvSpPr>
      <dsp:spPr>
        <a:xfrm>
          <a:off x="1972476" y="2433500"/>
          <a:ext cx="1842844" cy="184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 use active, multi-sensory approaches</a:t>
          </a:r>
        </a:p>
      </dsp:txBody>
      <dsp:txXfrm>
        <a:off x="2062436" y="2523460"/>
        <a:ext cx="1662924" cy="1662924"/>
      </dsp:txXfrm>
    </dsp:sp>
    <dsp:sp modelId="{13B28E75-F2BC-4825-B131-9ADA53228CD8}">
      <dsp:nvSpPr>
        <dsp:cNvPr id="0" name=""/>
        <dsp:cNvSpPr/>
      </dsp:nvSpPr>
      <dsp:spPr>
        <a:xfrm>
          <a:off x="3957078" y="2433500"/>
          <a:ext cx="1842844" cy="184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Abstract concepts: concrete examples</a:t>
          </a:r>
        </a:p>
      </dsp:txBody>
      <dsp:txXfrm>
        <a:off x="4047038" y="2523460"/>
        <a:ext cx="1662924" cy="1662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721" y="2259995"/>
          <a:ext cx="2307772" cy="138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know what behaviours I want/need</a:t>
          </a:r>
        </a:p>
      </dsp:txBody>
      <dsp:txXfrm>
        <a:off x="48276" y="2300550"/>
        <a:ext cx="2226662" cy="1303553"/>
      </dsp:txXfrm>
    </dsp:sp>
    <dsp:sp modelId="{2C1C2FA3-F322-4183-AC88-BC6E2876703B}">
      <dsp:nvSpPr>
        <dsp:cNvPr id="0" name=""/>
        <dsp:cNvSpPr/>
      </dsp:nvSpPr>
      <dsp:spPr>
        <a:xfrm>
          <a:off x="2546270" y="2666163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2546270" y="2780628"/>
        <a:ext cx="342473" cy="343397"/>
      </dsp:txXfrm>
    </dsp:sp>
    <dsp:sp modelId="{7270AF89-4BF6-42CC-B6D8-7FAFF8CC6CB6}">
      <dsp:nvSpPr>
        <dsp:cNvPr id="0" name=""/>
        <dsp:cNvSpPr/>
      </dsp:nvSpPr>
      <dsp:spPr>
        <a:xfrm>
          <a:off x="3238601" y="2259995"/>
          <a:ext cx="2307772" cy="138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look confident about getting the behaviours</a:t>
          </a:r>
        </a:p>
      </dsp:txBody>
      <dsp:txXfrm>
        <a:off x="3279156" y="2300550"/>
        <a:ext cx="2226662" cy="1303553"/>
      </dsp:txXfrm>
    </dsp:sp>
    <dsp:sp modelId="{A367A69D-E840-45CF-82B7-A35FAEC985AA}">
      <dsp:nvSpPr>
        <dsp:cNvPr id="0" name=""/>
        <dsp:cNvSpPr/>
      </dsp:nvSpPr>
      <dsp:spPr>
        <a:xfrm>
          <a:off x="5777151" y="2666163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5777151" y="2780628"/>
        <a:ext cx="342473" cy="343397"/>
      </dsp:txXfrm>
    </dsp:sp>
    <dsp:sp modelId="{BE8096B7-A27B-479D-8A28-CEE440412E1F}">
      <dsp:nvSpPr>
        <dsp:cNvPr id="0" name=""/>
        <dsp:cNvSpPr/>
      </dsp:nvSpPr>
      <dsp:spPr>
        <a:xfrm>
          <a:off x="6469482" y="2259995"/>
          <a:ext cx="2307772" cy="138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 narrate the ‘why’</a:t>
          </a:r>
          <a:endParaRPr lang="en-GB" sz="2500" kern="1200" dirty="0"/>
        </a:p>
      </dsp:txBody>
      <dsp:txXfrm>
        <a:off x="6510037" y="2300550"/>
        <a:ext cx="2226662" cy="13035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1466221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 highlight what’s going right</a:t>
          </a:r>
        </a:p>
      </dsp:txBody>
      <dsp:txXfrm>
        <a:off x="48076" y="1506608"/>
        <a:ext cx="2217406" cy="1298134"/>
      </dsp:txXfrm>
    </dsp:sp>
    <dsp:sp modelId="{2C1C2FA3-F322-4183-AC88-BC6E2876703B}">
      <dsp:nvSpPr>
        <dsp:cNvPr id="0" name=""/>
        <dsp:cNvSpPr/>
      </dsp:nvSpPr>
      <dsp:spPr>
        <a:xfrm>
          <a:off x="2535687" y="1870701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2535687" y="1984691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1466221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“This is how we do it here.”</a:t>
          </a:r>
        </a:p>
      </dsp:txBody>
      <dsp:txXfrm>
        <a:off x="3265528" y="1506608"/>
        <a:ext cx="2217406" cy="1298134"/>
      </dsp:txXfrm>
    </dsp:sp>
    <dsp:sp modelId="{A367A69D-E840-45CF-82B7-A35FAEC985AA}">
      <dsp:nvSpPr>
        <dsp:cNvPr id="0" name=""/>
        <dsp:cNvSpPr/>
      </dsp:nvSpPr>
      <dsp:spPr>
        <a:xfrm>
          <a:off x="5753140" y="1870701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5753140" y="1984691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1466221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 use statements not rhetorical questions</a:t>
          </a:r>
        </a:p>
      </dsp:txBody>
      <dsp:txXfrm>
        <a:off x="6482981" y="1506608"/>
        <a:ext cx="2217406" cy="12981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 reinforce and revisit the rules</a:t>
          </a:r>
        </a:p>
      </dsp:txBody>
      <dsp:txXfrm>
        <a:off x="48076" y="561376"/>
        <a:ext cx="2217406" cy="1298134"/>
      </dsp:txXfrm>
    </dsp:sp>
    <dsp:sp modelId="{2C1C2FA3-F322-4183-AC88-BC6E2876703B}">
      <dsp:nvSpPr>
        <dsp:cNvPr id="0" name=""/>
        <dsp:cNvSpPr/>
      </dsp:nvSpPr>
      <dsp:spPr>
        <a:xfrm>
          <a:off x="2535687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2535687" y="1039459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 model the expectations</a:t>
          </a:r>
        </a:p>
      </dsp:txBody>
      <dsp:txXfrm>
        <a:off x="3265528" y="561376"/>
        <a:ext cx="2217406" cy="1298134"/>
      </dsp:txXfrm>
    </dsp:sp>
    <dsp:sp modelId="{A367A69D-E840-45CF-82B7-A35FAEC985AA}">
      <dsp:nvSpPr>
        <dsp:cNvPr id="0" name=""/>
        <dsp:cNvSpPr/>
      </dsp:nvSpPr>
      <dsp:spPr>
        <a:xfrm>
          <a:off x="5753140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5753140" y="1039459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 give my energy to those ‘doing the right thing’</a:t>
          </a:r>
        </a:p>
      </dsp:txBody>
      <dsp:txXfrm>
        <a:off x="6482981" y="561376"/>
        <a:ext cx="2217406" cy="1298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282FA-4DB5-4BEF-928C-8D4E8CDE3E56}">
      <dsp:nvSpPr>
        <dsp:cNvPr id="0" name=""/>
        <dsp:cNvSpPr/>
      </dsp:nvSpPr>
      <dsp:spPr>
        <a:xfrm>
          <a:off x="2542674" y="327636"/>
          <a:ext cx="4234070" cy="423407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I know what will happen if I do get what I want</a:t>
          </a:r>
        </a:p>
      </dsp:txBody>
      <dsp:txXfrm>
        <a:off x="4774130" y="1224856"/>
        <a:ext cx="1512168" cy="1260140"/>
      </dsp:txXfrm>
    </dsp:sp>
    <dsp:sp modelId="{B027B84B-CE66-4C1D-BD60-6AFCC1DC9DB8}">
      <dsp:nvSpPr>
        <dsp:cNvPr id="0" name=""/>
        <dsp:cNvSpPr/>
      </dsp:nvSpPr>
      <dsp:spPr>
        <a:xfrm>
          <a:off x="2455472" y="478853"/>
          <a:ext cx="4234070" cy="423407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I know what will happen if I don’t get what I want</a:t>
          </a:r>
        </a:p>
      </dsp:txBody>
      <dsp:txXfrm>
        <a:off x="3463584" y="3225958"/>
        <a:ext cx="2268252" cy="1108923"/>
      </dsp:txXfrm>
    </dsp:sp>
    <dsp:sp modelId="{85713397-C7E3-4ED7-81A7-0007434453DB}">
      <dsp:nvSpPr>
        <dsp:cNvPr id="0" name=""/>
        <dsp:cNvSpPr/>
      </dsp:nvSpPr>
      <dsp:spPr>
        <a:xfrm>
          <a:off x="2368271" y="327636"/>
          <a:ext cx="4234070" cy="423407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 learners are clear about my expectations</a:t>
          </a:r>
        </a:p>
      </dsp:txBody>
      <dsp:txXfrm>
        <a:off x="2858717" y="1224856"/>
        <a:ext cx="1512168" cy="1260140"/>
      </dsp:txXfrm>
    </dsp:sp>
    <dsp:sp modelId="{DF7E2A94-6801-46D7-916C-443FCDACF8D8}">
      <dsp:nvSpPr>
        <dsp:cNvPr id="0" name=""/>
        <dsp:cNvSpPr/>
      </dsp:nvSpPr>
      <dsp:spPr>
        <a:xfrm>
          <a:off x="2280914" y="65527"/>
          <a:ext cx="4758288" cy="475828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E2C6A72-7316-479A-B738-A0BBF43FE7B5}">
      <dsp:nvSpPr>
        <dsp:cNvPr id="0" name=""/>
        <dsp:cNvSpPr/>
      </dsp:nvSpPr>
      <dsp:spPr>
        <a:xfrm>
          <a:off x="2193363" y="216476"/>
          <a:ext cx="4758288" cy="475828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BD6509-9184-4D4F-901E-38986D3EE4B9}">
      <dsp:nvSpPr>
        <dsp:cNvPr id="0" name=""/>
        <dsp:cNvSpPr/>
      </dsp:nvSpPr>
      <dsp:spPr>
        <a:xfrm>
          <a:off x="2105812" y="65527"/>
          <a:ext cx="4758288" cy="475828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81067-DAD5-46C6-9ABD-80065B3AAA56}">
      <dsp:nvSpPr>
        <dsp:cNvPr id="0" name=""/>
        <dsp:cNvSpPr/>
      </dsp:nvSpPr>
      <dsp:spPr>
        <a:xfrm>
          <a:off x="2542674" y="327636"/>
          <a:ext cx="4234070" cy="423407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 maintain consistent standards</a:t>
          </a:r>
        </a:p>
      </dsp:txBody>
      <dsp:txXfrm>
        <a:off x="4774130" y="1224856"/>
        <a:ext cx="1512168" cy="1260140"/>
      </dsp:txXfrm>
    </dsp:sp>
    <dsp:sp modelId="{235DC54D-90B6-419A-A840-D9553D7382E8}">
      <dsp:nvSpPr>
        <dsp:cNvPr id="0" name=""/>
        <dsp:cNvSpPr/>
      </dsp:nvSpPr>
      <dsp:spPr>
        <a:xfrm>
          <a:off x="2455472" y="478853"/>
          <a:ext cx="4234070" cy="423407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 know when it’s appropriate to be flexible</a:t>
          </a:r>
        </a:p>
      </dsp:txBody>
      <dsp:txXfrm>
        <a:off x="3463584" y="3225958"/>
        <a:ext cx="2268252" cy="1108923"/>
      </dsp:txXfrm>
    </dsp:sp>
    <dsp:sp modelId="{81B7E58B-A19D-422A-AB69-24DDF72270D2}">
      <dsp:nvSpPr>
        <dsp:cNvPr id="0" name=""/>
        <dsp:cNvSpPr/>
      </dsp:nvSpPr>
      <dsp:spPr>
        <a:xfrm>
          <a:off x="2368271" y="327636"/>
          <a:ext cx="4234070" cy="423407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 react to everyone consistently</a:t>
          </a:r>
        </a:p>
      </dsp:txBody>
      <dsp:txXfrm>
        <a:off x="2858717" y="1224856"/>
        <a:ext cx="1512168" cy="1260140"/>
      </dsp:txXfrm>
    </dsp:sp>
    <dsp:sp modelId="{D30C63BD-5727-494E-A8E7-21222D7B2B2C}">
      <dsp:nvSpPr>
        <dsp:cNvPr id="0" name=""/>
        <dsp:cNvSpPr/>
      </dsp:nvSpPr>
      <dsp:spPr>
        <a:xfrm>
          <a:off x="2280914" y="65527"/>
          <a:ext cx="4758288" cy="475828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8D6247-8D03-46DB-8764-18F95768F941}">
      <dsp:nvSpPr>
        <dsp:cNvPr id="0" name=""/>
        <dsp:cNvSpPr/>
      </dsp:nvSpPr>
      <dsp:spPr>
        <a:xfrm>
          <a:off x="2193363" y="216476"/>
          <a:ext cx="4758288" cy="475828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5CFB2B-3A51-44B9-BCF2-B914C5425C0C}">
      <dsp:nvSpPr>
        <dsp:cNvPr id="0" name=""/>
        <dsp:cNvSpPr/>
      </dsp:nvSpPr>
      <dsp:spPr>
        <a:xfrm>
          <a:off x="2105812" y="65527"/>
          <a:ext cx="4758288" cy="475828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DDB7A-D722-4EE5-9E0A-FD7721411AD3}">
      <dsp:nvSpPr>
        <dsp:cNvPr id="0" name=""/>
        <dsp:cNvSpPr/>
      </dsp:nvSpPr>
      <dsp:spPr>
        <a:xfrm rot="5400000">
          <a:off x="-226705" y="229364"/>
          <a:ext cx="1511370" cy="10579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Self</a:t>
          </a:r>
        </a:p>
      </dsp:txBody>
      <dsp:txXfrm rot="-5400000">
        <a:off x="1" y="531639"/>
        <a:ext cx="1057959" cy="453411"/>
      </dsp:txXfrm>
    </dsp:sp>
    <dsp:sp modelId="{5BC508E3-5A94-45C6-8393-2061999BB077}">
      <dsp:nvSpPr>
        <dsp:cNvPr id="0" name=""/>
        <dsp:cNvSpPr/>
      </dsp:nvSpPr>
      <dsp:spPr>
        <a:xfrm rot="5400000">
          <a:off x="3544249" y="-2483630"/>
          <a:ext cx="982391" cy="5954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Model self control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Know how to keep yourself calm</a:t>
          </a:r>
        </a:p>
      </dsp:txBody>
      <dsp:txXfrm rot="-5400000">
        <a:off x="1057960" y="50615"/>
        <a:ext cx="5907014" cy="886479"/>
      </dsp:txXfrm>
    </dsp:sp>
    <dsp:sp modelId="{AF611648-4E56-4642-A79A-59832CF6EC8C}">
      <dsp:nvSpPr>
        <dsp:cNvPr id="0" name=""/>
        <dsp:cNvSpPr/>
      </dsp:nvSpPr>
      <dsp:spPr>
        <a:xfrm rot="5400000">
          <a:off x="-226705" y="1545609"/>
          <a:ext cx="1511370" cy="10579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Voice/Body</a:t>
          </a:r>
        </a:p>
      </dsp:txBody>
      <dsp:txXfrm rot="-5400000">
        <a:off x="1" y="1847884"/>
        <a:ext cx="1057959" cy="453411"/>
      </dsp:txXfrm>
    </dsp:sp>
    <dsp:sp modelId="{B56AB839-DBD0-41C6-9185-337AD86FB587}">
      <dsp:nvSpPr>
        <dsp:cNvPr id="0" name=""/>
        <dsp:cNvSpPr/>
      </dsp:nvSpPr>
      <dsp:spPr>
        <a:xfrm rot="5400000">
          <a:off x="3544249" y="-1167385"/>
          <a:ext cx="982391" cy="5954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Control tone, pace, pitch, volume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Use space, levels and movement</a:t>
          </a:r>
        </a:p>
      </dsp:txBody>
      <dsp:txXfrm rot="-5400000">
        <a:off x="1057960" y="1366860"/>
        <a:ext cx="5907014" cy="886479"/>
      </dsp:txXfrm>
    </dsp:sp>
    <dsp:sp modelId="{ACA18E84-CF8D-4799-AEDE-A8DB323F9288}">
      <dsp:nvSpPr>
        <dsp:cNvPr id="0" name=""/>
        <dsp:cNvSpPr/>
      </dsp:nvSpPr>
      <dsp:spPr>
        <a:xfrm rot="5400000">
          <a:off x="-226705" y="2861854"/>
          <a:ext cx="1511370" cy="10579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Environment</a:t>
          </a:r>
        </a:p>
      </dsp:txBody>
      <dsp:txXfrm rot="-5400000">
        <a:off x="1" y="3164129"/>
        <a:ext cx="1057959" cy="453411"/>
      </dsp:txXfrm>
    </dsp:sp>
    <dsp:sp modelId="{799C0942-FF0D-42AC-BE20-A26A618C70A7}">
      <dsp:nvSpPr>
        <dsp:cNvPr id="0" name=""/>
        <dsp:cNvSpPr/>
      </dsp:nvSpPr>
      <dsp:spPr>
        <a:xfrm rot="5400000">
          <a:off x="3544249" y="148859"/>
          <a:ext cx="982391" cy="5954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I think about room layout and behaviour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I use routines to create a structure</a:t>
          </a:r>
        </a:p>
      </dsp:txBody>
      <dsp:txXfrm rot="-5400000">
        <a:off x="1057960" y="2683104"/>
        <a:ext cx="5907014" cy="8864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62519-81CF-49D1-A1FD-0F18DB4AD8AE}">
      <dsp:nvSpPr>
        <dsp:cNvPr id="0" name=""/>
        <dsp:cNvSpPr/>
      </dsp:nvSpPr>
      <dsp:spPr>
        <a:xfrm rot="16200000">
          <a:off x="-681057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1003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encourage the learners to see their behaviour as their choice</a:t>
          </a:r>
        </a:p>
      </dsp:txBody>
      <dsp:txXfrm rot="5400000">
        <a:off x="803" y="689927"/>
        <a:ext cx="2085919" cy="2069782"/>
      </dsp:txXfrm>
    </dsp:sp>
    <dsp:sp modelId="{65BF002B-D08A-401A-AC00-85A0977EEFDF}">
      <dsp:nvSpPr>
        <dsp:cNvPr id="0" name=""/>
        <dsp:cNvSpPr/>
      </dsp:nvSpPr>
      <dsp:spPr>
        <a:xfrm rot="16200000">
          <a:off x="1561306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1003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use the ‘language of choice’ when dealing with issues</a:t>
          </a:r>
        </a:p>
      </dsp:txBody>
      <dsp:txXfrm rot="5400000">
        <a:off x="2243166" y="689927"/>
        <a:ext cx="2085919" cy="2069782"/>
      </dsp:txXfrm>
    </dsp:sp>
    <dsp:sp modelId="{0CB4BD5F-A2DB-4ACC-A3BE-272502587D6A}">
      <dsp:nvSpPr>
        <dsp:cNvPr id="0" name=""/>
        <dsp:cNvSpPr/>
      </dsp:nvSpPr>
      <dsp:spPr>
        <a:xfrm rot="16200000">
          <a:off x="3803669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1003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pre-empt issues to encourage good choices by thinking ahead</a:t>
          </a:r>
        </a:p>
      </dsp:txBody>
      <dsp:txXfrm rot="5400000">
        <a:off x="4485529" y="689927"/>
        <a:ext cx="2085919" cy="20697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62519-81CF-49D1-A1FD-0F18DB4AD8AE}">
      <dsp:nvSpPr>
        <dsp:cNvPr id="0" name=""/>
        <dsp:cNvSpPr/>
      </dsp:nvSpPr>
      <dsp:spPr>
        <a:xfrm rot="16200000">
          <a:off x="-725230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80787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Calling out answers and asking pointless questions</a:t>
          </a:r>
        </a:p>
      </dsp:txBody>
      <dsp:txXfrm rot="5400000">
        <a:off x="827" y="720080"/>
        <a:ext cx="2148285" cy="2160240"/>
      </dsp:txXfrm>
    </dsp:sp>
    <dsp:sp modelId="{65BF002B-D08A-401A-AC00-85A0977EEFDF}">
      <dsp:nvSpPr>
        <dsp:cNvPr id="0" name=""/>
        <dsp:cNvSpPr/>
      </dsp:nvSpPr>
      <dsp:spPr>
        <a:xfrm rot="16200000">
          <a:off x="1584175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80787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Talking over the teacher during whole-class input</a:t>
          </a:r>
        </a:p>
      </dsp:txBody>
      <dsp:txXfrm rot="5400000">
        <a:off x="2310232" y="720080"/>
        <a:ext cx="2148285" cy="2160240"/>
      </dsp:txXfrm>
    </dsp:sp>
    <dsp:sp modelId="{0CB4BD5F-A2DB-4ACC-A3BE-272502587D6A}">
      <dsp:nvSpPr>
        <dsp:cNvPr id="0" name=""/>
        <dsp:cNvSpPr/>
      </dsp:nvSpPr>
      <dsp:spPr>
        <a:xfrm rot="16200000">
          <a:off x="3893582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80787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Messing around with resources</a:t>
          </a:r>
        </a:p>
      </dsp:txBody>
      <dsp:txXfrm rot="5400000">
        <a:off x="4619639" y="720080"/>
        <a:ext cx="2148285" cy="216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371BC1C-FEEF-4B67-83C0-14E2BAA1C8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77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GB" altLang="en-US"/>
              <a:t>www.suecowley.co.uk</a:t>
            </a:r>
          </a:p>
          <a:p>
            <a:r>
              <a:rPr lang="en-GB" altLang="en-US"/>
              <a:t>sue@suecowley.co.uk</a:t>
            </a:r>
          </a:p>
          <a:p>
            <a:r>
              <a:rPr lang="en-GB" altLang="en-US"/>
              <a:t>@Sue_Cowley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22421B6-1F83-4E79-B4F2-AC9E8C890D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2" y="0"/>
            <a:ext cx="2984871" cy="50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983620D-02C1-4558-971D-2B5883B871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15D63245-ABF7-4829-AB28-D5DA9C8715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2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1D6C7-1030-48ED-99A9-BC9E6FBE0A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>
            <a:extLst>
              <a:ext uri="{FF2B5EF4-FFF2-40B4-BE49-F238E27FC236}">
                <a16:creationId xmlns:a16="http://schemas.microsoft.com/office/drawing/2014/main" id="{DD73DBDA-1598-41F0-A3EB-95E8ABB153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0483" name="Rectangle 2051">
            <a:extLst>
              <a:ext uri="{FF2B5EF4-FFF2-40B4-BE49-F238E27FC236}">
                <a16:creationId xmlns:a16="http://schemas.microsoft.com/office/drawing/2014/main" id="{A1949C6E-24EB-40E8-9E38-FC2201ACA6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2" y="0"/>
            <a:ext cx="2984871" cy="50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0484" name="Rectangle 2052">
            <a:extLst>
              <a:ext uri="{FF2B5EF4-FFF2-40B4-BE49-F238E27FC236}">
                <a16:creationId xmlns:a16="http://schemas.microsoft.com/office/drawing/2014/main" id="{FE8DE971-5065-4114-95D5-B328CCC739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2053">
            <a:extLst>
              <a:ext uri="{FF2B5EF4-FFF2-40B4-BE49-F238E27FC236}">
                <a16:creationId xmlns:a16="http://schemas.microsoft.com/office/drawing/2014/main" id="{241E3CE5-8476-4EEE-9F27-19A76559A9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486" name="Rectangle 2054">
            <a:extLst>
              <a:ext uri="{FF2B5EF4-FFF2-40B4-BE49-F238E27FC236}">
                <a16:creationId xmlns:a16="http://schemas.microsoft.com/office/drawing/2014/main" id="{3E7B2994-79D7-4049-9328-4A49BFE41F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0487" name="Rectangle 2055">
            <a:extLst>
              <a:ext uri="{FF2B5EF4-FFF2-40B4-BE49-F238E27FC236}">
                <a16:creationId xmlns:a16="http://schemas.microsoft.com/office/drawing/2014/main" id="{8826DABC-7547-4E68-AE99-A0C2584DC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2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DE6367-9094-4117-AEAE-DD4D09504D7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E9297C18-0649-4F6A-9E59-8DC3640B3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DCB47-2652-44AF-A844-2163AD800CD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4AEB16B5-544E-49CD-908F-89B92A629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895A8830-97AD-4BF3-8F00-9EA8D21EA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440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373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390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619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281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668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E9297C18-0649-4F6A-9E59-8DC3640B3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DCB47-2652-44AF-A844-2163AD800CD5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4AEB16B5-544E-49CD-908F-89B92A629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895A8830-97AD-4BF3-8F00-9EA8D21EA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742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94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179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97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067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608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375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28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37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EF3B18E-4B27-4B2A-9F16-4635A28022F9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8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75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35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E987-B186-4560-93DC-E17D3A8F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2AB1F422-C643-451F-ACB1-4019010FB669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0316D-AD2D-436A-966C-ABD1FCB08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9DCDB-7554-4142-A83F-360A9A4A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6F69B-A112-457B-A739-70790634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81249-3080-4E98-BE8B-113119FA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9246D2-74DC-424C-AC78-DCD2954BD5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645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0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85ED-8D1C-4BF1-9C7F-81BD613072AC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56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73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24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2514-BD69-40AF-98D3-398F84194EF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723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F6FB-5451-41CC-B67E-1B0FAAD7E87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582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6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97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283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4E9D02-9E5C-4159-8B2B-AA0D0646D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1052736"/>
            <a:ext cx="7848872" cy="761203"/>
          </a:xfrm>
          <a:noFill/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Positive behaviour management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15D47C-2C32-4243-8E62-C7DA4BD56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2040773"/>
            <a:ext cx="6696744" cy="39085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dirty="0"/>
              <a:t>For: Brentwood School (Senior)</a:t>
            </a:r>
          </a:p>
          <a:p>
            <a:pPr marL="0" indent="0" algn="ctr">
              <a:buNone/>
            </a:pPr>
            <a:endParaRPr lang="en-GB" sz="3200" i="1" dirty="0"/>
          </a:p>
          <a:p>
            <a:pPr marL="0" indent="0" algn="ctr">
              <a:buNone/>
            </a:pPr>
            <a:r>
              <a:rPr lang="en-GB" sz="3200" i="1" dirty="0"/>
              <a:t>Contact details:</a:t>
            </a: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www.suecowley.co.uk</a:t>
            </a:r>
          </a:p>
          <a:p>
            <a:pPr marL="0" indent="0" algn="ctr">
              <a:buNone/>
            </a:pPr>
            <a:r>
              <a:rPr lang="en-GB" sz="3200" dirty="0"/>
              <a:t>sue@suecowley.co.uk</a:t>
            </a:r>
          </a:p>
          <a:p>
            <a:pPr marL="0" indent="0" algn="ctr">
              <a:buNone/>
            </a:pPr>
            <a:r>
              <a:rPr lang="en-GB" sz="3200" dirty="0"/>
              <a:t>@Sue_Cowley</a:t>
            </a:r>
            <a:endParaRPr lang="en-GB" dirty="0"/>
          </a:p>
        </p:txBody>
      </p:sp>
      <p:pic>
        <p:nvPicPr>
          <p:cNvPr id="4" name="Picture 2" descr="Getting the Buggers to Behave">
            <a:extLst>
              <a:ext uri="{FF2B5EF4-FFF2-40B4-BE49-F238E27FC236}">
                <a16:creationId xmlns:a16="http://schemas.microsoft.com/office/drawing/2014/main" id="{93B13162-D55C-8F09-EF97-8F9DD807C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31844"/>
            <a:ext cx="1439362" cy="225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435D5B-8BF4-DF7E-8ED2-DBD28370E4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070" y="2868389"/>
            <a:ext cx="1439362" cy="221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0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Whole school/class Consistency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B110C04B-2E41-4175-B0B6-6E4473638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058998"/>
              </p:ext>
            </p:extLst>
          </p:nvPr>
        </p:nvGraphicFramePr>
        <p:xfrm>
          <a:off x="35496" y="1772816"/>
          <a:ext cx="91450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261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Internal Consistency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B110C04B-2E41-4175-B0B6-6E44736389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496" y="1772816"/>
          <a:ext cx="91450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478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1745521"/>
            <a:ext cx="504056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Effective Verbal and Non-Verbal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756554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1133872"/>
            <a:ext cx="8136904" cy="1215008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Verbal/non-verbal communication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517535"/>
              </p:ext>
            </p:extLst>
          </p:nvPr>
        </p:nvGraphicFramePr>
        <p:xfrm>
          <a:off x="1231478" y="1916832"/>
          <a:ext cx="7012930" cy="4149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658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The language of Choice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141876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0372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Pre-Empting issues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868879"/>
              </p:ext>
            </p:extLst>
          </p:nvPr>
        </p:nvGraphicFramePr>
        <p:xfrm>
          <a:off x="1331640" y="2132856"/>
          <a:ext cx="67687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3670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1133872"/>
            <a:ext cx="8208912" cy="1070992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pre-empting issues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012480"/>
              </p:ext>
            </p:extLst>
          </p:nvPr>
        </p:nvGraphicFramePr>
        <p:xfrm>
          <a:off x="1331640" y="2132856"/>
          <a:ext cx="67687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9628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Thinking about framing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839393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5367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8AC2591-0640-4BB9-9419-17FF0CFDCB78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916832"/>
            <a:ext cx="6912768" cy="423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/>
              <a:t>Distract: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altLang="en-US" sz="2800" dirty="0"/>
              <a:t>‘Can you help me with this …?’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/>
              <a:t>Defer: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altLang="en-US" sz="2800" dirty="0"/>
              <a:t>‘We’ll talk about that in a moment …’</a:t>
            </a:r>
          </a:p>
          <a:p>
            <a:pPr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en-GB" altLang="en-US" sz="2800" dirty="0"/>
              <a:t>Defuse: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altLang="en-US" sz="2800" dirty="0"/>
              <a:t>‘I can see that you’re feeling frustrated …’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altLang="en-US" sz="2800" dirty="0"/>
              <a:t>‘What can I do to help you manage this …?’</a:t>
            </a:r>
          </a:p>
          <a:p>
            <a:pPr lvl="1">
              <a:lnSpc>
                <a:spcPts val="3700"/>
              </a:lnSpc>
              <a:buFont typeface="Wingdings" panose="05000000000000000000" pitchFamily="2" charset="2"/>
              <a:buChar char="ü"/>
            </a:pPr>
            <a:endParaRPr lang="en-GB" altLang="en-US" sz="2400" dirty="0"/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21EBCD0E-4EED-8673-5408-22F3C3153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flexible responses to interruptions</a:t>
            </a:r>
          </a:p>
        </p:txBody>
      </p:sp>
    </p:spTree>
    <p:extLst>
      <p:ext uri="{BB962C8B-B14F-4D97-AF65-F5344CB8AC3E}">
        <p14:creationId xmlns:p14="http://schemas.microsoft.com/office/powerpoint/2010/main" val="609235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1484784"/>
            <a:ext cx="374441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Use of Motivators and Consequences</a:t>
            </a:r>
          </a:p>
        </p:txBody>
      </p:sp>
    </p:spTree>
    <p:extLst>
      <p:ext uri="{BB962C8B-B14F-4D97-AF65-F5344CB8AC3E}">
        <p14:creationId xmlns:p14="http://schemas.microsoft.com/office/powerpoint/2010/main" val="24169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569627E-FE6F-4EB8-83F6-822B0FF3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124744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Approaches to behaviour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D5A3830-4C52-4540-B33B-9D29125F98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6337226"/>
              </p:ext>
            </p:extLst>
          </p:nvPr>
        </p:nvGraphicFramePr>
        <p:xfrm>
          <a:off x="1115616" y="1484784"/>
          <a:ext cx="71287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8094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Consequences and motivators</a:t>
            </a:r>
          </a:p>
        </p:txBody>
      </p:sp>
      <p:pic>
        <p:nvPicPr>
          <p:cNvPr id="6" name="Picture 17">
            <a:extLst>
              <a:ext uri="{FF2B5EF4-FFF2-40B4-BE49-F238E27FC236}">
                <a16:creationId xmlns:a16="http://schemas.microsoft.com/office/drawing/2014/main" id="{4F1B9F46-1FE2-46F7-81C3-A2494CDC7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3847064" cy="24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D0496151-02A7-4D42-8834-48831DD256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0072" y="2780928"/>
          <a:ext cx="3733800" cy="311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048426" imgH="2542857" progId="Paint.Picture">
                  <p:embed/>
                </p:oleObj>
              </mc:Choice>
              <mc:Fallback>
                <p:oleObj name="Bitmap Image" r:id="rId4" imgW="3048426" imgH="2542857" progId="Paint.Picture">
                  <p:embed/>
                  <p:pic>
                    <p:nvPicPr>
                      <p:cNvPr id="7" name="Object 8">
                        <a:extLst>
                          <a:ext uri="{FF2B5EF4-FFF2-40B4-BE49-F238E27FC236}">
                            <a16:creationId xmlns:a16="http://schemas.microsoft.com/office/drawing/2014/main" id="{D0496151-02A7-4D42-8834-48831DD256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780928"/>
                        <a:ext cx="3733800" cy="311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575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1340768"/>
            <a:ext cx="633670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Thinking about the NIKE learners</a:t>
            </a:r>
          </a:p>
          <a:p>
            <a:pPr algn="ctr">
              <a:spcBef>
                <a:spcPct val="50000"/>
              </a:spcBef>
            </a:pPr>
            <a:r>
              <a:rPr lang="en-GB" altLang="en-US" sz="4000" i="1" dirty="0">
                <a:cs typeface="Arial" panose="020B0604020202020204" pitchFamily="34" charset="0"/>
              </a:rPr>
              <a:t>“Just Do It”</a:t>
            </a:r>
            <a:endParaRPr lang="en-GB" altLang="en-US" sz="4000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GB" altLang="en-US" sz="4000" i="1" dirty="0">
              <a:cs typeface="Arial" panose="020B0604020202020204" pitchFamily="34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66BCBE64-870E-4230-ABB0-62765ADB0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89040"/>
            <a:ext cx="3143250" cy="209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474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D1FB936C-87D8-46EE-A06B-3D26A0B3F6E5}"/>
              </a:ext>
            </a:extLst>
          </p:cNvPr>
          <p:cNvGraphicFramePr>
            <a:graphicFrameLocks noGrp="1"/>
          </p:cNvGraphicFramePr>
          <p:nvPr/>
        </p:nvGraphicFramePr>
        <p:xfrm>
          <a:off x="683568" y="1064096"/>
          <a:ext cx="7704856" cy="5029200"/>
        </p:xfrm>
        <a:graphic>
          <a:graphicData uri="http://schemas.openxmlformats.org/drawingml/2006/table">
            <a:tbl>
              <a:tblPr/>
              <a:tblGrid>
                <a:gridCol w="3852428">
                  <a:extLst>
                    <a:ext uri="{9D8B030D-6E8A-4147-A177-3AD203B41FA5}">
                      <a16:colId xmlns:a16="http://schemas.microsoft.com/office/drawing/2014/main" val="5418325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780060832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from home, well parented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0975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Naturally curious and interested in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442230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Respect for (fear of) authority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156736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Keen to please the teacher/adults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859227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the value of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694484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Aiming for a long term goal, e.g. career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040705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Enjoy working hard and being successful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710257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education as an escape route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18814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Sibling rivalry – ‘keeping up with’ siblings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824308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 the particular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1638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Inspired by a specific teacher or adult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35351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 pride in working neatly or well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882915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Keen to earn rewards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589677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 to fit in and stay below the radar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815412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 – want to be the ‘best’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5285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FF7245B-FC47-43F2-BB72-9826F5DDDB77}"/>
              </a:ext>
            </a:extLst>
          </p:cNvPr>
          <p:cNvSpPr txBox="1"/>
          <p:nvPr/>
        </p:nvSpPr>
        <p:spPr>
          <a:xfrm>
            <a:off x="971600" y="6113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do some learners ‘just do it’?</a:t>
            </a:r>
          </a:p>
        </p:txBody>
      </p:sp>
    </p:spTree>
    <p:extLst>
      <p:ext uri="{BB962C8B-B14F-4D97-AF65-F5344CB8AC3E}">
        <p14:creationId xmlns:p14="http://schemas.microsoft.com/office/powerpoint/2010/main" val="506028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graphicFrame>
        <p:nvGraphicFramePr>
          <p:cNvPr id="3" name="Group 3">
            <a:extLst>
              <a:ext uri="{FF2B5EF4-FFF2-40B4-BE49-F238E27FC236}">
                <a16:creationId xmlns:a16="http://schemas.microsoft.com/office/drawing/2014/main" id="{181A2482-CD4C-4C9B-8BDE-2C67983128A3}"/>
              </a:ext>
            </a:extLst>
          </p:cNvPr>
          <p:cNvGraphicFramePr>
            <a:graphicFrameLocks noGrp="1"/>
          </p:cNvGraphicFramePr>
          <p:nvPr/>
        </p:nvGraphicFramePr>
        <p:xfrm>
          <a:off x="683568" y="892264"/>
          <a:ext cx="7776864" cy="5273040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:a16="http://schemas.microsoft.com/office/drawing/2014/main" val="2429393778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4059109073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from home, well parented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Partnerships with parents, support for parents, nurture groups, breakfast clubs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1706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Naturally curious and interested in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Show that learning is fun and engaging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78022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Respect for (fear of) authority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 boundaries, visible, role models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47056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Keen to please the teacher/adults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Discover what the individual learner enjoys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65414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the value of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Show </a:t>
                      </a:r>
                      <a:r>
                        <a:rPr kumimoji="0" lang="en-GB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 </a:t>
                      </a:r>
                      <a:r>
                        <a:rPr kumimoji="0" lang="en-GB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something is being learned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157766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Aiming for a long term goal, e.g. career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Bring in ex-learners to talk about careers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205001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Enjoy working hard and being successful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 tough but achievable targets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780466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education as an escape route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school an ‘oasis’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93693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Rivalry – ‘keeping up with’ peers/siblings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element of competition (against self?)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842265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 the particular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Inspire them to love it: rediscover curiosity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439949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Inspired by a specific teacher or adult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Analyse ‘inspirational’. Find a way to ‘click’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43507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 pride in working neatly or well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Displays, highlight examples, use 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98893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Keen to earn rewards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rewards that they really </a:t>
                      </a:r>
                      <a:r>
                        <a:rPr kumimoji="0" lang="en-GB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want</a:t>
                      </a:r>
                      <a:endParaRPr kumimoji="0" lang="en-GB" alt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24129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 to fit in and stay below the radar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Calm working atmosphere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224440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 – want to be the ‘best’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competitions, compete against self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304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643DA7-C06C-466D-9DAB-338FBD33244D}"/>
              </a:ext>
            </a:extLst>
          </p:cNvPr>
          <p:cNvSpPr txBox="1"/>
          <p:nvPr/>
        </p:nvSpPr>
        <p:spPr>
          <a:xfrm>
            <a:off x="827584" y="53938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do some learners ‘just do it’?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D51F5-1AE4-4E75-9A9D-21636D82F900}"/>
              </a:ext>
            </a:extLst>
          </p:cNvPr>
          <p:cNvSpPr txBox="1"/>
          <p:nvPr/>
        </p:nvSpPr>
        <p:spPr>
          <a:xfrm>
            <a:off x="4716016" y="53938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can we replicate those factors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0539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 dirty="0">
              <a:cs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6C8BE17-9141-433F-801A-05841A59EC4C}"/>
              </a:ext>
            </a:extLst>
          </p:cNvPr>
          <p:cNvSpPr txBox="1">
            <a:spLocks noChangeArrowheads="1"/>
          </p:cNvSpPr>
          <p:nvPr/>
        </p:nvSpPr>
        <p:spPr>
          <a:xfrm>
            <a:off x="832048" y="332656"/>
            <a:ext cx="7772400" cy="11366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altLang="en-US" sz="3600" dirty="0">
                <a:solidFill>
                  <a:schemeClr val="tx1"/>
                </a:solidFill>
              </a:rPr>
              <a:t>The Best Motivators …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CA6C956-7D81-40EA-AFB5-DBB0880F4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Unexpected, unusual, creative, ironic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5D97FB1-BAB6-48FD-B6C7-FB0910151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133600"/>
            <a:ext cx="180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A surprise!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6CC47682-90D8-4CAF-A847-D6100524F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569" y="1844824"/>
            <a:ext cx="3598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Reflect staff/learner relationships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F98DCE8F-6D5B-4752-B1C3-121B68656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426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Earned through co-operation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646122C7-3FCF-442F-BDC5-F73A69AC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822139"/>
            <a:ext cx="35988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About social skills, as well as academic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77650706-1916-410C-93BE-D9317E8D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958043"/>
            <a:ext cx="3598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About the giving of time, attention, kindness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15323783-9948-447D-A6E4-344C153AD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199583"/>
            <a:ext cx="3598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Not </a:t>
            </a:r>
            <a:r>
              <a:rPr lang="en-GB" altLang="en-US" sz="2400" i="1">
                <a:cs typeface="Arial" panose="020B0604020202020204" pitchFamily="34" charset="0"/>
              </a:rPr>
              <a:t>always</a:t>
            </a:r>
            <a:r>
              <a:rPr lang="en-GB" altLang="en-US" sz="2400">
                <a:cs typeface="Arial" panose="020B0604020202020204" pitchFamily="34" charset="0"/>
              </a:rPr>
              <a:t> given publicly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98D1D13A-01E4-400C-888A-A54449F8B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67" y="4902259"/>
            <a:ext cx="38152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Come from the learning - intrinsic over extrinsic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9A0DDE2B-FBEA-408B-A1F2-944440C23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569" y="4038163"/>
            <a:ext cx="3598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Seen and noted by other adults/learners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B7673745-65D7-44D0-BB76-4FBB8721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180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Funny</a:t>
            </a:r>
          </a:p>
        </p:txBody>
      </p:sp>
      <p:graphicFrame>
        <p:nvGraphicFramePr>
          <p:cNvPr id="19" name="Object 15">
            <a:extLst>
              <a:ext uri="{FF2B5EF4-FFF2-40B4-BE49-F238E27FC236}">
                <a16:creationId xmlns:a16="http://schemas.microsoft.com/office/drawing/2014/main" id="{E7738173-C850-4083-96BE-259E9F7C77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76200"/>
          <a:ext cx="19812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048426" imgH="2704762" progId="Paint.Picture">
                  <p:embed/>
                </p:oleObj>
              </mc:Choice>
              <mc:Fallback>
                <p:oleObj name="Bitmap Image" r:id="rId2" imgW="3048426" imgH="2704762" progId="Paint.Picture">
                  <p:embed/>
                  <p:pic>
                    <p:nvPicPr>
                      <p:cNvPr id="19" name="Object 15">
                        <a:extLst>
                          <a:ext uri="{FF2B5EF4-FFF2-40B4-BE49-F238E27FC236}">
                            <a16:creationId xmlns:a16="http://schemas.microsoft.com/office/drawing/2014/main" id="{E7738173-C850-4083-96BE-259E9F7C77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76200"/>
                        <a:ext cx="1981200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252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2204864"/>
            <a:ext cx="46085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Effective Teaching and Learning </a:t>
            </a:r>
            <a:r>
              <a:rPr lang="en-GB" altLang="en-US" sz="4000">
                <a:cs typeface="Arial" panose="020B0604020202020204" pitchFamily="34" charset="0"/>
              </a:rPr>
              <a:t>and Behaviour</a:t>
            </a:r>
            <a:endParaRPr lang="en-GB" altLang="en-US" sz="4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04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404664"/>
            <a:ext cx="7772400" cy="18002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br>
              <a:rPr lang="en-GB" altLang="en-US" sz="3200" dirty="0"/>
            </a:br>
            <a:r>
              <a:rPr lang="en-GB" altLang="en-US" sz="3200" dirty="0"/>
              <a:t>effective teaching and learning:</a:t>
            </a:r>
            <a:br>
              <a:rPr lang="en-GB" altLang="en-US" sz="3200" dirty="0"/>
            </a:br>
            <a:r>
              <a:rPr lang="en-GB" altLang="en-US" sz="3200" dirty="0"/>
              <a:t>giving instructions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512" y="2348880"/>
          <a:ext cx="8748464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6428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917848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Teaching for engagement: </a:t>
            </a:r>
            <a:br>
              <a:rPr lang="en-GB" altLang="en-US" sz="3200" dirty="0"/>
            </a:br>
            <a:r>
              <a:rPr lang="en-GB" altLang="en-US" sz="3200" dirty="0"/>
              <a:t>the role of teacher Creativity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99574"/>
              </p:ext>
            </p:extLst>
          </p:nvPr>
        </p:nvGraphicFramePr>
        <p:xfrm>
          <a:off x="699257" y="1916832"/>
          <a:ext cx="7772400" cy="4725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4983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4E9D02-9E5C-4159-8B2B-AA0D0646D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5744" y="855018"/>
            <a:ext cx="6912768" cy="4896544"/>
          </a:xfrm>
          <a:noFill/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i="1"/>
              <a:t>Any </a:t>
            </a:r>
            <a:r>
              <a:rPr lang="en-GB" altLang="en-US" i="1" dirty="0"/>
              <a:t>Questions?</a:t>
            </a:r>
            <a:endParaRPr lang="en-GB" altLang="en-US" sz="3600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A7292D-5498-4E8D-9462-DD9D8F249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14550"/>
            <a:ext cx="2448272" cy="383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72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569627E-FE6F-4EB8-83F6-822B0FF3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124744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Key principles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60298E0-D897-41B3-88D5-391E07440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696200" cy="40324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/>
              <a:t>Behaviour is a learning process not an end in itself: behaviour </a:t>
            </a:r>
            <a:r>
              <a:rPr lang="en-GB" altLang="en-US" sz="2800" i="1" dirty="0"/>
              <a:t>is about </a:t>
            </a:r>
            <a:r>
              <a:rPr lang="en-GB" altLang="en-US" sz="2800" dirty="0"/>
              <a:t>learning (for you and the learners)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/>
              <a:t>Be clear what you need – pre-empt issues and be proactive, rather than reactive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/>
              <a:t>Give focus and energy to those who are ‘doing the right thing’ – aim to build relationships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/>
              <a:t>Consider behaviour as a form of communication that can express a need – what is being communicated?</a:t>
            </a:r>
          </a:p>
        </p:txBody>
      </p:sp>
    </p:spTree>
    <p:extLst>
      <p:ext uri="{BB962C8B-B14F-4D97-AF65-F5344CB8AC3E}">
        <p14:creationId xmlns:p14="http://schemas.microsoft.com/office/powerpoint/2010/main" val="89447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569627E-FE6F-4EB8-83F6-822B0FF3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124744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Key principles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4670F-78DA-4B65-B083-13B65B603DA3}"/>
              </a:ext>
            </a:extLst>
          </p:cNvPr>
          <p:cNvSpPr txBox="1">
            <a:spLocks noChangeArrowheads="1"/>
          </p:cNvSpPr>
          <p:nvPr/>
        </p:nvSpPr>
        <p:spPr>
          <a:xfrm>
            <a:off x="755576" y="2060848"/>
            <a:ext cx="7488832" cy="3888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  <a:buFont typeface="Wingdings" panose="05000000000000000000" pitchFamily="2" charset="2"/>
              <a:buChar char="ü"/>
            </a:pPr>
            <a:r>
              <a:rPr lang="en-GB" altLang="en-US" sz="2600" dirty="0"/>
              <a:t>Consider: what’s missing? Self-regulation, empathy, language, attachment, physical needs, challenge …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ü"/>
            </a:pPr>
            <a:r>
              <a:rPr lang="en-GB" altLang="en-US" sz="2600" dirty="0"/>
              <a:t>What skills do your learners need to develop? Be proactive – ‘teach’ behaviour skills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ü"/>
            </a:pPr>
            <a:r>
              <a:rPr lang="en-GB" altLang="en-US" sz="2600" dirty="0"/>
              <a:t>Consider the impact on behaviour of processing</a:t>
            </a:r>
          </a:p>
          <a:p>
            <a:pPr>
              <a:lnSpc>
                <a:spcPts val="3600"/>
              </a:lnSpc>
              <a:buFont typeface="Wingdings" panose="05000000000000000000" pitchFamily="2" charset="2"/>
              <a:buChar char="ü"/>
            </a:pPr>
            <a:r>
              <a:rPr lang="en-GB" altLang="en-US" sz="2600" dirty="0"/>
              <a:t>Consider ways to build interest, motivation and engagement</a:t>
            </a:r>
          </a:p>
        </p:txBody>
      </p:sp>
    </p:spTree>
    <p:extLst>
      <p:ext uri="{BB962C8B-B14F-4D97-AF65-F5344CB8AC3E}">
        <p14:creationId xmlns:p14="http://schemas.microsoft.com/office/powerpoint/2010/main" val="206699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2204864"/>
            <a:ext cx="633670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Establishing your Expectations</a:t>
            </a:r>
          </a:p>
        </p:txBody>
      </p:sp>
    </p:spTree>
    <p:extLst>
      <p:ext uri="{BB962C8B-B14F-4D97-AF65-F5344CB8AC3E}">
        <p14:creationId xmlns:p14="http://schemas.microsoft.com/office/powerpoint/2010/main" val="150546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Confident communication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899382"/>
              </p:ext>
            </p:extLst>
          </p:nvPr>
        </p:nvGraphicFramePr>
        <p:xfrm>
          <a:off x="179512" y="548680"/>
          <a:ext cx="8784976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392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dirty="0"/>
              <a:t>a Focus on the positive</a:t>
            </a:r>
            <a:endParaRPr lang="en-GB" alt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035932"/>
              </p:ext>
            </p:extLst>
          </p:nvPr>
        </p:nvGraphicFramePr>
        <p:xfrm>
          <a:off x="179512" y="1340768"/>
          <a:ext cx="8748464" cy="4311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490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dirty="0"/>
              <a:t>build</a:t>
            </a:r>
            <a:r>
              <a:rPr lang="en-GB" altLang="en-US" sz="3200" dirty="0"/>
              <a:t>ing the ethos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556399"/>
              </p:ext>
            </p:extLst>
          </p:nvPr>
        </p:nvGraphicFramePr>
        <p:xfrm>
          <a:off x="179512" y="2348880"/>
          <a:ext cx="8748464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416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2204864"/>
            <a:ext cx="46085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Achieving a Consistent Approach</a:t>
            </a:r>
          </a:p>
        </p:txBody>
      </p:sp>
    </p:spTree>
    <p:extLst>
      <p:ext uri="{BB962C8B-B14F-4D97-AF65-F5344CB8AC3E}">
        <p14:creationId xmlns:p14="http://schemas.microsoft.com/office/powerpoint/2010/main" val="10655252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3034</TotalTime>
  <Words>1032</Words>
  <Application>Microsoft Office PowerPoint</Application>
  <PresentationFormat>On-screen Show (4:3)</PresentationFormat>
  <Paragraphs>167</Paragraphs>
  <Slides>28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Gill Sans MT</vt:lpstr>
      <vt:lpstr>Times New Roman</vt:lpstr>
      <vt:lpstr>Wingdings</vt:lpstr>
      <vt:lpstr>Gallery</vt:lpstr>
      <vt:lpstr>Bitmap Image</vt:lpstr>
      <vt:lpstr>Positive behaviour management</vt:lpstr>
      <vt:lpstr>Approaches to behaviour</vt:lpstr>
      <vt:lpstr>Key principles</vt:lpstr>
      <vt:lpstr>Key principles </vt:lpstr>
      <vt:lpstr>PowerPoint Presentation</vt:lpstr>
      <vt:lpstr>Confident communication</vt:lpstr>
      <vt:lpstr>a Focus on the positive</vt:lpstr>
      <vt:lpstr>building the ethos</vt:lpstr>
      <vt:lpstr>PowerPoint Presentation</vt:lpstr>
      <vt:lpstr>Whole school/class Consistency</vt:lpstr>
      <vt:lpstr>Internal Consistency</vt:lpstr>
      <vt:lpstr>PowerPoint Presentation</vt:lpstr>
      <vt:lpstr>Verbal/non-verbal communication</vt:lpstr>
      <vt:lpstr>The language of Choice</vt:lpstr>
      <vt:lpstr>Pre-Empting issues</vt:lpstr>
      <vt:lpstr>pre-empting issues</vt:lpstr>
      <vt:lpstr>Thinking about framing</vt:lpstr>
      <vt:lpstr>flexible responses to interruptions</vt:lpstr>
      <vt:lpstr>PowerPoint Presentation</vt:lpstr>
      <vt:lpstr>Consequences and motivators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effective teaching and learning: giving instructions</vt:lpstr>
      <vt:lpstr>Teaching for engagement:  the role of teacher Creativity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Buggers to Behave</dc:title>
  <dc:creator>Sue Cowley</dc:creator>
  <cp:lastModifiedBy>Sue Cowley</cp:lastModifiedBy>
  <cp:revision>244</cp:revision>
  <cp:lastPrinted>2020-10-19T15:41:58Z</cp:lastPrinted>
  <dcterms:created xsi:type="dcterms:W3CDTF">2004-05-18T11:02:25Z</dcterms:created>
  <dcterms:modified xsi:type="dcterms:W3CDTF">2023-08-31T09:08:19Z</dcterms:modified>
</cp:coreProperties>
</file>