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2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3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52"/>
  </p:notesMasterIdLst>
  <p:handoutMasterIdLst>
    <p:handoutMasterId r:id="rId53"/>
  </p:handoutMasterIdLst>
  <p:sldIdLst>
    <p:sldId id="256" r:id="rId2"/>
    <p:sldId id="479" r:id="rId3"/>
    <p:sldId id="368" r:id="rId4"/>
    <p:sldId id="386" r:id="rId5"/>
    <p:sldId id="392" r:id="rId6"/>
    <p:sldId id="400" r:id="rId7"/>
    <p:sldId id="393" r:id="rId8"/>
    <p:sldId id="361" r:id="rId9"/>
    <p:sldId id="369" r:id="rId10"/>
    <p:sldId id="359" r:id="rId11"/>
    <p:sldId id="364" r:id="rId12"/>
    <p:sldId id="423" r:id="rId13"/>
    <p:sldId id="444" r:id="rId14"/>
    <p:sldId id="469" r:id="rId15"/>
    <p:sldId id="395" r:id="rId16"/>
    <p:sldId id="396" r:id="rId17"/>
    <p:sldId id="475" r:id="rId18"/>
    <p:sldId id="321" r:id="rId19"/>
    <p:sldId id="467" r:id="rId20"/>
    <p:sldId id="468" r:id="rId21"/>
    <p:sldId id="339" r:id="rId22"/>
    <p:sldId id="407" r:id="rId23"/>
    <p:sldId id="416" r:id="rId24"/>
    <p:sldId id="372" r:id="rId25"/>
    <p:sldId id="344" r:id="rId26"/>
    <p:sldId id="432" r:id="rId27"/>
    <p:sldId id="431" r:id="rId28"/>
    <p:sldId id="554" r:id="rId29"/>
    <p:sldId id="429" r:id="rId30"/>
    <p:sldId id="556" r:id="rId31"/>
    <p:sldId id="557" r:id="rId32"/>
    <p:sldId id="558" r:id="rId33"/>
    <p:sldId id="559" r:id="rId34"/>
    <p:sldId id="412" r:id="rId35"/>
    <p:sldId id="560" r:id="rId36"/>
    <p:sldId id="420" r:id="rId37"/>
    <p:sldId id="561" r:id="rId38"/>
    <p:sldId id="408" r:id="rId39"/>
    <p:sldId id="470" r:id="rId40"/>
    <p:sldId id="349" r:id="rId41"/>
    <p:sldId id="346" r:id="rId42"/>
    <p:sldId id="347" r:id="rId43"/>
    <p:sldId id="348" r:id="rId44"/>
    <p:sldId id="398" r:id="rId45"/>
    <p:sldId id="440" r:id="rId46"/>
    <p:sldId id="399" r:id="rId47"/>
    <p:sldId id="473" r:id="rId48"/>
    <p:sldId id="472" r:id="rId49"/>
    <p:sldId id="562" r:id="rId50"/>
    <p:sldId id="563" r:id="rId51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e" initials="S" lastIdx="1" clrIdx="0">
    <p:extLst>
      <p:ext uri="{19B8F6BF-5375-455C-9EA6-DF929625EA0E}">
        <p15:presenceInfo xmlns:p15="http://schemas.microsoft.com/office/powerpoint/2012/main" userId="c15afb22a230d1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FF"/>
    <a:srgbClr val="FF0000"/>
    <a:srgbClr val="3333FF"/>
    <a:srgbClr val="66FFFF"/>
    <a:srgbClr val="FF3300"/>
    <a:srgbClr val="9900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87"/>
    <p:restoredTop sz="75904" autoAdjust="0"/>
  </p:normalViewPr>
  <p:slideViewPr>
    <p:cSldViewPr>
      <p:cViewPr varScale="1">
        <p:scale>
          <a:sx n="66" d="100"/>
          <a:sy n="66" d="100"/>
        </p:scale>
        <p:origin x="62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680"/>
    </p:cViewPr>
  </p:sorterViewPr>
  <p:notesViewPr>
    <p:cSldViewPr>
      <p:cViewPr varScale="1">
        <p:scale>
          <a:sx n="52" d="100"/>
          <a:sy n="52" d="100"/>
        </p:scale>
        <p:origin x="-2970" y="-78"/>
      </p:cViewPr>
      <p:guideLst>
        <p:guide orient="horz" pos="3156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6243AE-C2BD-4A12-9FCB-8A828F36437E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19B013-91C3-4185-972B-C9638AF53D72}">
      <dgm:prSet phldrT="[Text]"/>
      <dgm:spPr/>
      <dgm:t>
        <a:bodyPr/>
        <a:lstStyle/>
        <a:p>
          <a:r>
            <a:rPr lang="en-GB" dirty="0"/>
            <a:t>Behaviourist: systems, rewards, sanctions, manage behaviours</a:t>
          </a:r>
        </a:p>
      </dgm:t>
    </dgm:pt>
    <dgm:pt modelId="{81826F53-4F45-4FA8-A1F0-B23542BF95E7}" type="parTrans" cxnId="{62552E6A-1B8D-4487-BA33-46A611DA8DA2}">
      <dgm:prSet/>
      <dgm:spPr/>
      <dgm:t>
        <a:bodyPr/>
        <a:lstStyle/>
        <a:p>
          <a:endParaRPr lang="en-GB"/>
        </a:p>
      </dgm:t>
    </dgm:pt>
    <dgm:pt modelId="{BB57FEDE-5C77-4D13-9214-AEC39DE3A044}" type="sibTrans" cxnId="{62552E6A-1B8D-4487-BA33-46A611DA8DA2}">
      <dgm:prSet/>
      <dgm:spPr/>
      <dgm:t>
        <a:bodyPr/>
        <a:lstStyle/>
        <a:p>
          <a:endParaRPr lang="en-GB"/>
        </a:p>
      </dgm:t>
    </dgm:pt>
    <dgm:pt modelId="{F5183F00-DADC-4873-8A6F-B911ADF8272F}">
      <dgm:prSet phldrT="[Text]"/>
      <dgm:spPr/>
      <dgm:t>
        <a:bodyPr/>
        <a:lstStyle/>
        <a:p>
          <a:r>
            <a:rPr lang="en-GB" dirty="0"/>
            <a:t>Restorative: dialogic, relational, change behaviours rather than manage</a:t>
          </a:r>
        </a:p>
      </dgm:t>
    </dgm:pt>
    <dgm:pt modelId="{9DC4F594-71C5-4E62-BEAB-D10346F714B0}" type="parTrans" cxnId="{6E2822BB-0341-4677-BE0A-9944450D9298}">
      <dgm:prSet/>
      <dgm:spPr/>
      <dgm:t>
        <a:bodyPr/>
        <a:lstStyle/>
        <a:p>
          <a:endParaRPr lang="en-GB"/>
        </a:p>
      </dgm:t>
    </dgm:pt>
    <dgm:pt modelId="{CC5DF611-36C6-4D76-9986-4477BEB49DB3}" type="sibTrans" cxnId="{6E2822BB-0341-4677-BE0A-9944450D9298}">
      <dgm:prSet/>
      <dgm:spPr/>
      <dgm:t>
        <a:bodyPr/>
        <a:lstStyle/>
        <a:p>
          <a:endParaRPr lang="en-GB"/>
        </a:p>
      </dgm:t>
    </dgm:pt>
    <dgm:pt modelId="{E313D849-2F55-42DF-BF2E-554977B16D59}" type="pres">
      <dgm:prSet presAssocID="{3A6243AE-C2BD-4A12-9FCB-8A828F36437E}" presName="cycle" presStyleCnt="0">
        <dgm:presLayoutVars>
          <dgm:dir/>
          <dgm:resizeHandles val="exact"/>
        </dgm:presLayoutVars>
      </dgm:prSet>
      <dgm:spPr/>
    </dgm:pt>
    <dgm:pt modelId="{AE246FB9-56C6-40BE-AAFF-13508E6FC623}" type="pres">
      <dgm:prSet presAssocID="{8B19B013-91C3-4185-972B-C9638AF53D72}" presName="arrow" presStyleLbl="node1" presStyleIdx="0" presStyleCnt="2">
        <dgm:presLayoutVars>
          <dgm:bulletEnabled val="1"/>
        </dgm:presLayoutVars>
      </dgm:prSet>
      <dgm:spPr/>
    </dgm:pt>
    <dgm:pt modelId="{37B2F817-D777-4837-9E70-9E18E479DEA1}" type="pres">
      <dgm:prSet presAssocID="{F5183F00-DADC-4873-8A6F-B911ADF8272F}" presName="arrow" presStyleLbl="node1" presStyleIdx="1" presStyleCnt="2">
        <dgm:presLayoutVars>
          <dgm:bulletEnabled val="1"/>
        </dgm:presLayoutVars>
      </dgm:prSet>
      <dgm:spPr/>
    </dgm:pt>
  </dgm:ptLst>
  <dgm:cxnLst>
    <dgm:cxn modelId="{74633E15-2813-4B27-A219-C0AC86BD603B}" type="presOf" srcId="{F5183F00-DADC-4873-8A6F-B911ADF8272F}" destId="{37B2F817-D777-4837-9E70-9E18E479DEA1}" srcOrd="0" destOrd="0" presId="urn:microsoft.com/office/officeart/2005/8/layout/arrow1"/>
    <dgm:cxn modelId="{D3C27720-CDAC-4A8F-901E-1D7C80063778}" type="presOf" srcId="{8B19B013-91C3-4185-972B-C9638AF53D72}" destId="{AE246FB9-56C6-40BE-AAFF-13508E6FC623}" srcOrd="0" destOrd="0" presId="urn:microsoft.com/office/officeart/2005/8/layout/arrow1"/>
    <dgm:cxn modelId="{A2C8B821-C5AE-4CF9-B6ED-F9A516E3D95D}" type="presOf" srcId="{3A6243AE-C2BD-4A12-9FCB-8A828F36437E}" destId="{E313D849-2F55-42DF-BF2E-554977B16D59}" srcOrd="0" destOrd="0" presId="urn:microsoft.com/office/officeart/2005/8/layout/arrow1"/>
    <dgm:cxn modelId="{62552E6A-1B8D-4487-BA33-46A611DA8DA2}" srcId="{3A6243AE-C2BD-4A12-9FCB-8A828F36437E}" destId="{8B19B013-91C3-4185-972B-C9638AF53D72}" srcOrd="0" destOrd="0" parTransId="{81826F53-4F45-4FA8-A1F0-B23542BF95E7}" sibTransId="{BB57FEDE-5C77-4D13-9214-AEC39DE3A044}"/>
    <dgm:cxn modelId="{6E2822BB-0341-4677-BE0A-9944450D9298}" srcId="{3A6243AE-C2BD-4A12-9FCB-8A828F36437E}" destId="{F5183F00-DADC-4873-8A6F-B911ADF8272F}" srcOrd="1" destOrd="0" parTransId="{9DC4F594-71C5-4E62-BEAB-D10346F714B0}" sibTransId="{CC5DF611-36C6-4D76-9986-4477BEB49DB3}"/>
    <dgm:cxn modelId="{7FE62AB5-E4A4-4EEB-AB33-B09C8300A13B}" type="presParOf" srcId="{E313D849-2F55-42DF-BF2E-554977B16D59}" destId="{AE246FB9-56C6-40BE-AAFF-13508E6FC623}" srcOrd="0" destOrd="0" presId="urn:microsoft.com/office/officeart/2005/8/layout/arrow1"/>
    <dgm:cxn modelId="{62536C1E-015D-4A90-9D90-77AF708163C1}" type="presParOf" srcId="{E313D849-2F55-42DF-BF2E-554977B16D59}" destId="{37B2F817-D777-4837-9E70-9E18E479DEA1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DDB3B6-CC54-47F0-94A9-7FAE08A62246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6EBA30D9-4589-4FAE-9622-7EB5046CDAB2}">
      <dgm:prSet phldrT="[Text]"/>
      <dgm:spPr/>
      <dgm:t>
        <a:bodyPr/>
        <a:lstStyle/>
        <a:p>
          <a:r>
            <a:rPr lang="en-GB" dirty="0"/>
            <a:t>I encourage the children to see their behaviour as their choice</a:t>
          </a:r>
        </a:p>
      </dgm:t>
    </dgm:pt>
    <dgm:pt modelId="{DA237F6C-7E4A-4472-BE80-36C862523370}" type="parTrans" cxnId="{E7AD8C6A-9EEE-4FC7-90DE-2E364ED3723D}">
      <dgm:prSet/>
      <dgm:spPr/>
      <dgm:t>
        <a:bodyPr/>
        <a:lstStyle/>
        <a:p>
          <a:endParaRPr lang="en-GB"/>
        </a:p>
      </dgm:t>
    </dgm:pt>
    <dgm:pt modelId="{5EF12B55-E7A2-46A9-BCBE-07544E9BB724}" type="sibTrans" cxnId="{E7AD8C6A-9EEE-4FC7-90DE-2E364ED3723D}">
      <dgm:prSet/>
      <dgm:spPr/>
      <dgm:t>
        <a:bodyPr/>
        <a:lstStyle/>
        <a:p>
          <a:endParaRPr lang="en-GB"/>
        </a:p>
      </dgm:t>
    </dgm:pt>
    <dgm:pt modelId="{7674F4E6-59F3-4555-B296-2E14BDB6BF5F}">
      <dgm:prSet phldrT="[Text]"/>
      <dgm:spPr/>
      <dgm:t>
        <a:bodyPr/>
        <a:lstStyle/>
        <a:p>
          <a:r>
            <a:rPr lang="en-GB" dirty="0"/>
            <a:t>I use the ‘language of choice’ when dealing with issues</a:t>
          </a:r>
        </a:p>
      </dgm:t>
    </dgm:pt>
    <dgm:pt modelId="{CC1E98CE-DAE5-4386-8F5E-7B6351224D09}" type="parTrans" cxnId="{C2B925F5-A3D5-4AB0-A9D5-C5B8A7DCA148}">
      <dgm:prSet/>
      <dgm:spPr/>
      <dgm:t>
        <a:bodyPr/>
        <a:lstStyle/>
        <a:p>
          <a:endParaRPr lang="en-GB"/>
        </a:p>
      </dgm:t>
    </dgm:pt>
    <dgm:pt modelId="{1BDF38AD-7D30-485D-BE5C-C1662BD824DD}" type="sibTrans" cxnId="{C2B925F5-A3D5-4AB0-A9D5-C5B8A7DCA148}">
      <dgm:prSet/>
      <dgm:spPr/>
      <dgm:t>
        <a:bodyPr/>
        <a:lstStyle/>
        <a:p>
          <a:endParaRPr lang="en-GB"/>
        </a:p>
      </dgm:t>
    </dgm:pt>
    <dgm:pt modelId="{26048587-4EF9-49BF-BA5E-CE94FE202E56}">
      <dgm:prSet phldrT="[Text]"/>
      <dgm:spPr/>
      <dgm:t>
        <a:bodyPr/>
        <a:lstStyle/>
        <a:p>
          <a:r>
            <a:rPr lang="en-GB" dirty="0"/>
            <a:t>I pre-empt issues to encourage good choices by thinking ahead</a:t>
          </a:r>
        </a:p>
      </dgm:t>
    </dgm:pt>
    <dgm:pt modelId="{EE11AF29-37F6-4A64-9BFE-49BF4209FE35}" type="parTrans" cxnId="{5789305F-4073-42A2-9BF5-833344EAB55D}">
      <dgm:prSet/>
      <dgm:spPr/>
      <dgm:t>
        <a:bodyPr/>
        <a:lstStyle/>
        <a:p>
          <a:endParaRPr lang="en-GB"/>
        </a:p>
      </dgm:t>
    </dgm:pt>
    <dgm:pt modelId="{CA3C6304-1E9B-42BC-ACEF-D33FF7FE5A03}" type="sibTrans" cxnId="{5789305F-4073-42A2-9BF5-833344EAB55D}">
      <dgm:prSet/>
      <dgm:spPr/>
      <dgm:t>
        <a:bodyPr/>
        <a:lstStyle/>
        <a:p>
          <a:endParaRPr lang="en-GB"/>
        </a:p>
      </dgm:t>
    </dgm:pt>
    <dgm:pt modelId="{73334618-BD7C-4F51-9F66-A595CDDE271C}" type="pres">
      <dgm:prSet presAssocID="{A6DDB3B6-CC54-47F0-94A9-7FAE08A62246}" presName="Name0" presStyleCnt="0">
        <dgm:presLayoutVars>
          <dgm:dir/>
          <dgm:resizeHandles val="exact"/>
        </dgm:presLayoutVars>
      </dgm:prSet>
      <dgm:spPr/>
    </dgm:pt>
    <dgm:pt modelId="{E1662519-81CF-49D1-A1FD-0F18DB4AD8AE}" type="pres">
      <dgm:prSet presAssocID="{6EBA30D9-4589-4FAE-9622-7EB5046CDAB2}" presName="node" presStyleLbl="node1" presStyleIdx="0" presStyleCnt="3">
        <dgm:presLayoutVars>
          <dgm:bulletEnabled val="1"/>
        </dgm:presLayoutVars>
      </dgm:prSet>
      <dgm:spPr/>
    </dgm:pt>
    <dgm:pt modelId="{F5504C9D-E3A4-4B34-96D8-744809D59B29}" type="pres">
      <dgm:prSet presAssocID="{5EF12B55-E7A2-46A9-BCBE-07544E9BB724}" presName="sibTrans" presStyleCnt="0"/>
      <dgm:spPr/>
    </dgm:pt>
    <dgm:pt modelId="{65BF002B-D08A-401A-AC00-85A0977EEFDF}" type="pres">
      <dgm:prSet presAssocID="{7674F4E6-59F3-4555-B296-2E14BDB6BF5F}" presName="node" presStyleLbl="node1" presStyleIdx="1" presStyleCnt="3">
        <dgm:presLayoutVars>
          <dgm:bulletEnabled val="1"/>
        </dgm:presLayoutVars>
      </dgm:prSet>
      <dgm:spPr/>
    </dgm:pt>
    <dgm:pt modelId="{93CCEEC3-8C8A-4587-8DC3-7103ACC1531D}" type="pres">
      <dgm:prSet presAssocID="{1BDF38AD-7D30-485D-BE5C-C1662BD824DD}" presName="sibTrans" presStyleCnt="0"/>
      <dgm:spPr/>
    </dgm:pt>
    <dgm:pt modelId="{0CB4BD5F-A2DB-4ACC-A3BE-272502587D6A}" type="pres">
      <dgm:prSet presAssocID="{26048587-4EF9-49BF-BA5E-CE94FE202E56}" presName="node" presStyleLbl="node1" presStyleIdx="2" presStyleCnt="3">
        <dgm:presLayoutVars>
          <dgm:bulletEnabled val="1"/>
        </dgm:presLayoutVars>
      </dgm:prSet>
      <dgm:spPr/>
    </dgm:pt>
  </dgm:ptLst>
  <dgm:cxnLst>
    <dgm:cxn modelId="{06C75713-8D32-448D-A26B-6B2CBA4AEB3D}" type="presOf" srcId="{26048587-4EF9-49BF-BA5E-CE94FE202E56}" destId="{0CB4BD5F-A2DB-4ACC-A3BE-272502587D6A}" srcOrd="0" destOrd="0" presId="urn:microsoft.com/office/officeart/2005/8/layout/hList6"/>
    <dgm:cxn modelId="{6432451B-D0F6-4E71-89CD-29E32F399419}" type="presOf" srcId="{6EBA30D9-4589-4FAE-9622-7EB5046CDAB2}" destId="{E1662519-81CF-49D1-A1FD-0F18DB4AD8AE}" srcOrd="0" destOrd="0" presId="urn:microsoft.com/office/officeart/2005/8/layout/hList6"/>
    <dgm:cxn modelId="{5789305F-4073-42A2-9BF5-833344EAB55D}" srcId="{A6DDB3B6-CC54-47F0-94A9-7FAE08A62246}" destId="{26048587-4EF9-49BF-BA5E-CE94FE202E56}" srcOrd="2" destOrd="0" parTransId="{EE11AF29-37F6-4A64-9BFE-49BF4209FE35}" sibTransId="{CA3C6304-1E9B-42BC-ACEF-D33FF7FE5A03}"/>
    <dgm:cxn modelId="{E7AD8C6A-9EEE-4FC7-90DE-2E364ED3723D}" srcId="{A6DDB3B6-CC54-47F0-94A9-7FAE08A62246}" destId="{6EBA30D9-4589-4FAE-9622-7EB5046CDAB2}" srcOrd="0" destOrd="0" parTransId="{DA237F6C-7E4A-4472-BE80-36C862523370}" sibTransId="{5EF12B55-E7A2-46A9-BCBE-07544E9BB724}"/>
    <dgm:cxn modelId="{D3E35B7B-2134-4857-B098-BE482F54675A}" type="presOf" srcId="{7674F4E6-59F3-4555-B296-2E14BDB6BF5F}" destId="{65BF002B-D08A-401A-AC00-85A0977EEFDF}" srcOrd="0" destOrd="0" presId="urn:microsoft.com/office/officeart/2005/8/layout/hList6"/>
    <dgm:cxn modelId="{8210C8B0-8B5F-425C-82C7-F9308DA6BDC9}" type="presOf" srcId="{A6DDB3B6-CC54-47F0-94A9-7FAE08A62246}" destId="{73334618-BD7C-4F51-9F66-A595CDDE271C}" srcOrd="0" destOrd="0" presId="urn:microsoft.com/office/officeart/2005/8/layout/hList6"/>
    <dgm:cxn modelId="{C2B925F5-A3D5-4AB0-A9D5-C5B8A7DCA148}" srcId="{A6DDB3B6-CC54-47F0-94A9-7FAE08A62246}" destId="{7674F4E6-59F3-4555-B296-2E14BDB6BF5F}" srcOrd="1" destOrd="0" parTransId="{CC1E98CE-DAE5-4386-8F5E-7B6351224D09}" sibTransId="{1BDF38AD-7D30-485D-BE5C-C1662BD824DD}"/>
    <dgm:cxn modelId="{D29AE920-CC86-414B-A6FD-9343567AFBE1}" type="presParOf" srcId="{73334618-BD7C-4F51-9F66-A595CDDE271C}" destId="{E1662519-81CF-49D1-A1FD-0F18DB4AD8AE}" srcOrd="0" destOrd="0" presId="urn:microsoft.com/office/officeart/2005/8/layout/hList6"/>
    <dgm:cxn modelId="{8771090E-71BE-4728-99B1-FC43EB8E9172}" type="presParOf" srcId="{73334618-BD7C-4F51-9F66-A595CDDE271C}" destId="{F5504C9D-E3A4-4B34-96D8-744809D59B29}" srcOrd="1" destOrd="0" presId="urn:microsoft.com/office/officeart/2005/8/layout/hList6"/>
    <dgm:cxn modelId="{7AF35876-AA35-456E-A52B-1A5B94961A38}" type="presParOf" srcId="{73334618-BD7C-4F51-9F66-A595CDDE271C}" destId="{65BF002B-D08A-401A-AC00-85A0977EEFDF}" srcOrd="2" destOrd="0" presId="urn:microsoft.com/office/officeart/2005/8/layout/hList6"/>
    <dgm:cxn modelId="{85CB71E8-1C97-44B0-B8D0-A0D4CABAD599}" type="presParOf" srcId="{73334618-BD7C-4F51-9F66-A595CDDE271C}" destId="{93CCEEC3-8C8A-4587-8DC3-7103ACC1531D}" srcOrd="3" destOrd="0" presId="urn:microsoft.com/office/officeart/2005/8/layout/hList6"/>
    <dgm:cxn modelId="{5DF9183D-8276-4777-9B29-897A6D7F431B}" type="presParOf" srcId="{73334618-BD7C-4F51-9F66-A595CDDE271C}" destId="{0CB4BD5F-A2DB-4ACC-A3BE-272502587D6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915BEA0-7514-4EFF-811B-23CD1E48697D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FE68D25A-B645-44E6-95FF-4EF97CD45FF3}">
      <dgm:prSet phldrT="[Text]"/>
      <dgm:spPr/>
      <dgm:t>
        <a:bodyPr/>
        <a:lstStyle/>
        <a:p>
          <a:r>
            <a:rPr lang="en-GB" dirty="0"/>
            <a:t>Executive function: working memory, mental flexibility, self-control</a:t>
          </a:r>
        </a:p>
      </dgm:t>
    </dgm:pt>
    <dgm:pt modelId="{1679DA36-B525-4C71-9648-D5DE1AF6777D}" type="parTrans" cxnId="{F0663AB6-D0F7-4279-B3C9-73B2172FFB2E}">
      <dgm:prSet/>
      <dgm:spPr/>
      <dgm:t>
        <a:bodyPr/>
        <a:lstStyle/>
        <a:p>
          <a:endParaRPr lang="en-GB"/>
        </a:p>
      </dgm:t>
    </dgm:pt>
    <dgm:pt modelId="{A7BB3216-2889-4438-ACBA-89061110D8AB}" type="sibTrans" cxnId="{F0663AB6-D0F7-4279-B3C9-73B2172FFB2E}">
      <dgm:prSet/>
      <dgm:spPr/>
      <dgm:t>
        <a:bodyPr/>
        <a:lstStyle/>
        <a:p>
          <a:endParaRPr lang="en-GB"/>
        </a:p>
      </dgm:t>
    </dgm:pt>
    <dgm:pt modelId="{9DEE58CB-5EB5-4CC8-A946-3AB7F2FA8C18}">
      <dgm:prSet phldrT="[Text]"/>
      <dgm:spPr/>
      <dgm:t>
        <a:bodyPr/>
        <a:lstStyle/>
        <a:p>
          <a:r>
            <a:rPr lang="en-GB" dirty="0"/>
            <a:t>Be aware of, understand and manage own behaviours</a:t>
          </a:r>
        </a:p>
      </dgm:t>
    </dgm:pt>
    <dgm:pt modelId="{C601FDF4-A314-4B04-8762-FB154F9DD58C}" type="parTrans" cxnId="{C0C04B6D-0E52-449D-9620-AA5B1FA4942C}">
      <dgm:prSet/>
      <dgm:spPr/>
      <dgm:t>
        <a:bodyPr/>
        <a:lstStyle/>
        <a:p>
          <a:endParaRPr lang="en-GB"/>
        </a:p>
      </dgm:t>
    </dgm:pt>
    <dgm:pt modelId="{AF543545-2091-413F-87D4-0182517A3920}" type="sibTrans" cxnId="{C0C04B6D-0E52-449D-9620-AA5B1FA4942C}">
      <dgm:prSet/>
      <dgm:spPr/>
      <dgm:t>
        <a:bodyPr/>
        <a:lstStyle/>
        <a:p>
          <a:endParaRPr lang="en-GB"/>
        </a:p>
      </dgm:t>
    </dgm:pt>
    <dgm:pt modelId="{27203EE8-8712-4D7B-8D5C-B90AA965F4DD}">
      <dgm:prSet phldrT="[Text]"/>
      <dgm:spPr/>
      <dgm:t>
        <a:bodyPr/>
        <a:lstStyle/>
        <a:p>
          <a:r>
            <a:rPr lang="en-GB" dirty="0"/>
            <a:t>Impulse control and deferred gratification</a:t>
          </a:r>
        </a:p>
      </dgm:t>
    </dgm:pt>
    <dgm:pt modelId="{A2D66DBC-6642-4D35-8D52-D1F5A5636E96}" type="parTrans" cxnId="{FA0CBA0E-A8A9-4FAC-B6EA-36E22FC7C100}">
      <dgm:prSet/>
      <dgm:spPr/>
      <dgm:t>
        <a:bodyPr/>
        <a:lstStyle/>
        <a:p>
          <a:endParaRPr lang="en-GB"/>
        </a:p>
      </dgm:t>
    </dgm:pt>
    <dgm:pt modelId="{708AAFFA-9408-469F-8C62-FC7988FE48C0}" type="sibTrans" cxnId="{FA0CBA0E-A8A9-4FAC-B6EA-36E22FC7C100}">
      <dgm:prSet/>
      <dgm:spPr/>
      <dgm:t>
        <a:bodyPr/>
        <a:lstStyle/>
        <a:p>
          <a:endParaRPr lang="en-GB"/>
        </a:p>
      </dgm:t>
    </dgm:pt>
    <dgm:pt modelId="{02DCDE4C-6A53-46F4-BAC2-663C5C16200E}" type="pres">
      <dgm:prSet presAssocID="{9915BEA0-7514-4EFF-811B-23CD1E48697D}" presName="CompostProcess" presStyleCnt="0">
        <dgm:presLayoutVars>
          <dgm:dir/>
          <dgm:resizeHandles val="exact"/>
        </dgm:presLayoutVars>
      </dgm:prSet>
      <dgm:spPr/>
    </dgm:pt>
    <dgm:pt modelId="{4DD23959-A05C-43F7-ACEF-DD41E6574863}" type="pres">
      <dgm:prSet presAssocID="{9915BEA0-7514-4EFF-811B-23CD1E48697D}" presName="arrow" presStyleLbl="bgShp" presStyleIdx="0" presStyleCnt="1" custLinFactNeighborY="-1112"/>
      <dgm:spPr/>
    </dgm:pt>
    <dgm:pt modelId="{8BE87BC4-70BA-4A03-A21B-694EFF92327A}" type="pres">
      <dgm:prSet presAssocID="{9915BEA0-7514-4EFF-811B-23CD1E48697D}" presName="linearProcess" presStyleCnt="0"/>
      <dgm:spPr/>
    </dgm:pt>
    <dgm:pt modelId="{A17D57E3-79FD-4FCF-9122-FBE25F1C3478}" type="pres">
      <dgm:prSet presAssocID="{FE68D25A-B645-44E6-95FF-4EF97CD45FF3}" presName="textNode" presStyleLbl="node1" presStyleIdx="0" presStyleCnt="3">
        <dgm:presLayoutVars>
          <dgm:bulletEnabled val="1"/>
        </dgm:presLayoutVars>
      </dgm:prSet>
      <dgm:spPr/>
    </dgm:pt>
    <dgm:pt modelId="{127BF04F-0C7F-4B2C-9F02-B0838469CDDC}" type="pres">
      <dgm:prSet presAssocID="{A7BB3216-2889-4438-ACBA-89061110D8AB}" presName="sibTrans" presStyleCnt="0"/>
      <dgm:spPr/>
    </dgm:pt>
    <dgm:pt modelId="{7E965D93-5A8D-45CB-B86D-5590D0150A00}" type="pres">
      <dgm:prSet presAssocID="{9DEE58CB-5EB5-4CC8-A946-3AB7F2FA8C18}" presName="textNode" presStyleLbl="node1" presStyleIdx="1" presStyleCnt="3">
        <dgm:presLayoutVars>
          <dgm:bulletEnabled val="1"/>
        </dgm:presLayoutVars>
      </dgm:prSet>
      <dgm:spPr/>
    </dgm:pt>
    <dgm:pt modelId="{0B9A7AA6-E763-47AA-AB24-707B7448DFB4}" type="pres">
      <dgm:prSet presAssocID="{AF543545-2091-413F-87D4-0182517A3920}" presName="sibTrans" presStyleCnt="0"/>
      <dgm:spPr/>
    </dgm:pt>
    <dgm:pt modelId="{83BA97DF-2975-4ABE-B51C-720DAB00AF61}" type="pres">
      <dgm:prSet presAssocID="{27203EE8-8712-4D7B-8D5C-B90AA965F4D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A0CBA0E-A8A9-4FAC-B6EA-36E22FC7C100}" srcId="{9915BEA0-7514-4EFF-811B-23CD1E48697D}" destId="{27203EE8-8712-4D7B-8D5C-B90AA965F4DD}" srcOrd="2" destOrd="0" parTransId="{A2D66DBC-6642-4D35-8D52-D1F5A5636E96}" sibTransId="{708AAFFA-9408-469F-8C62-FC7988FE48C0}"/>
    <dgm:cxn modelId="{C2D16364-4D94-4638-90E5-57C64D8DCB7D}" type="presOf" srcId="{9915BEA0-7514-4EFF-811B-23CD1E48697D}" destId="{02DCDE4C-6A53-46F4-BAC2-663C5C16200E}" srcOrd="0" destOrd="0" presId="urn:microsoft.com/office/officeart/2005/8/layout/hProcess9"/>
    <dgm:cxn modelId="{38D7224C-6D62-4249-A8C2-EF610F8E0953}" type="presOf" srcId="{27203EE8-8712-4D7B-8D5C-B90AA965F4DD}" destId="{83BA97DF-2975-4ABE-B51C-720DAB00AF61}" srcOrd="0" destOrd="0" presId="urn:microsoft.com/office/officeart/2005/8/layout/hProcess9"/>
    <dgm:cxn modelId="{C0C04B6D-0E52-449D-9620-AA5B1FA4942C}" srcId="{9915BEA0-7514-4EFF-811B-23CD1E48697D}" destId="{9DEE58CB-5EB5-4CC8-A946-3AB7F2FA8C18}" srcOrd="1" destOrd="0" parTransId="{C601FDF4-A314-4B04-8762-FB154F9DD58C}" sibTransId="{AF543545-2091-413F-87D4-0182517A3920}"/>
    <dgm:cxn modelId="{95906370-11A8-458A-B655-8ED3233A2AD0}" type="presOf" srcId="{9DEE58CB-5EB5-4CC8-A946-3AB7F2FA8C18}" destId="{7E965D93-5A8D-45CB-B86D-5590D0150A00}" srcOrd="0" destOrd="0" presId="urn:microsoft.com/office/officeart/2005/8/layout/hProcess9"/>
    <dgm:cxn modelId="{F0663AB6-D0F7-4279-B3C9-73B2172FFB2E}" srcId="{9915BEA0-7514-4EFF-811B-23CD1E48697D}" destId="{FE68D25A-B645-44E6-95FF-4EF97CD45FF3}" srcOrd="0" destOrd="0" parTransId="{1679DA36-B525-4C71-9648-D5DE1AF6777D}" sibTransId="{A7BB3216-2889-4438-ACBA-89061110D8AB}"/>
    <dgm:cxn modelId="{DB07DBF8-C92A-4FCA-AED0-1DA2558C9C93}" type="presOf" srcId="{FE68D25A-B645-44E6-95FF-4EF97CD45FF3}" destId="{A17D57E3-79FD-4FCF-9122-FBE25F1C3478}" srcOrd="0" destOrd="0" presId="urn:microsoft.com/office/officeart/2005/8/layout/hProcess9"/>
    <dgm:cxn modelId="{3D5C057C-D95E-4746-A13B-2E78E7F5F2B4}" type="presParOf" srcId="{02DCDE4C-6A53-46F4-BAC2-663C5C16200E}" destId="{4DD23959-A05C-43F7-ACEF-DD41E6574863}" srcOrd="0" destOrd="0" presId="urn:microsoft.com/office/officeart/2005/8/layout/hProcess9"/>
    <dgm:cxn modelId="{E7668208-AA72-46F9-ADD0-039ADDDDBC4E}" type="presParOf" srcId="{02DCDE4C-6A53-46F4-BAC2-663C5C16200E}" destId="{8BE87BC4-70BA-4A03-A21B-694EFF92327A}" srcOrd="1" destOrd="0" presId="urn:microsoft.com/office/officeart/2005/8/layout/hProcess9"/>
    <dgm:cxn modelId="{2801A087-BD34-453A-82BE-B8019CBEC6C7}" type="presParOf" srcId="{8BE87BC4-70BA-4A03-A21B-694EFF92327A}" destId="{A17D57E3-79FD-4FCF-9122-FBE25F1C3478}" srcOrd="0" destOrd="0" presId="urn:microsoft.com/office/officeart/2005/8/layout/hProcess9"/>
    <dgm:cxn modelId="{4E2832BC-D464-4B4B-B736-51629C2BC8CB}" type="presParOf" srcId="{8BE87BC4-70BA-4A03-A21B-694EFF92327A}" destId="{127BF04F-0C7F-4B2C-9F02-B0838469CDDC}" srcOrd="1" destOrd="0" presId="urn:microsoft.com/office/officeart/2005/8/layout/hProcess9"/>
    <dgm:cxn modelId="{6733B261-5806-4732-87DE-239E7AA6BC56}" type="presParOf" srcId="{8BE87BC4-70BA-4A03-A21B-694EFF92327A}" destId="{7E965D93-5A8D-45CB-B86D-5590D0150A00}" srcOrd="2" destOrd="0" presId="urn:microsoft.com/office/officeart/2005/8/layout/hProcess9"/>
    <dgm:cxn modelId="{1EB555CE-8CD9-4973-B6AF-F60314968569}" type="presParOf" srcId="{8BE87BC4-70BA-4A03-A21B-694EFF92327A}" destId="{0B9A7AA6-E763-47AA-AB24-707B7448DFB4}" srcOrd="3" destOrd="0" presId="urn:microsoft.com/office/officeart/2005/8/layout/hProcess9"/>
    <dgm:cxn modelId="{E63A107C-8495-4888-835F-C32921586B80}" type="presParOf" srcId="{8BE87BC4-70BA-4A03-A21B-694EFF92327A}" destId="{83BA97DF-2975-4ABE-B51C-720DAB00AF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915BEA0-7514-4EFF-811B-23CD1E48697D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FE68D25A-B645-44E6-95FF-4EF97CD45FF3}">
      <dgm:prSet phldrT="[Text]"/>
      <dgm:spPr/>
      <dgm:t>
        <a:bodyPr/>
        <a:lstStyle/>
        <a:p>
          <a:r>
            <a:rPr lang="en-GB" dirty="0"/>
            <a:t>Maintain focus, direct attention, manage distractions</a:t>
          </a:r>
        </a:p>
      </dgm:t>
    </dgm:pt>
    <dgm:pt modelId="{1679DA36-B525-4C71-9648-D5DE1AF6777D}" type="parTrans" cxnId="{F0663AB6-D0F7-4279-B3C9-73B2172FFB2E}">
      <dgm:prSet/>
      <dgm:spPr/>
      <dgm:t>
        <a:bodyPr/>
        <a:lstStyle/>
        <a:p>
          <a:endParaRPr lang="en-GB"/>
        </a:p>
      </dgm:t>
    </dgm:pt>
    <dgm:pt modelId="{A7BB3216-2889-4438-ACBA-89061110D8AB}" type="sibTrans" cxnId="{F0663AB6-D0F7-4279-B3C9-73B2172FFB2E}">
      <dgm:prSet/>
      <dgm:spPr/>
      <dgm:t>
        <a:bodyPr/>
        <a:lstStyle/>
        <a:p>
          <a:endParaRPr lang="en-GB"/>
        </a:p>
      </dgm:t>
    </dgm:pt>
    <dgm:pt modelId="{9DEE58CB-5EB5-4CC8-A946-3AB7F2FA8C18}">
      <dgm:prSet phldrT="[Text]"/>
      <dgm:spPr/>
      <dgm:t>
        <a:bodyPr/>
        <a:lstStyle/>
        <a:p>
          <a:r>
            <a:rPr lang="en-GB" dirty="0"/>
            <a:t>Awareness of strong feelings, self-calming strategies</a:t>
          </a:r>
        </a:p>
      </dgm:t>
    </dgm:pt>
    <dgm:pt modelId="{C601FDF4-A314-4B04-8762-FB154F9DD58C}" type="parTrans" cxnId="{C0C04B6D-0E52-449D-9620-AA5B1FA4942C}">
      <dgm:prSet/>
      <dgm:spPr/>
      <dgm:t>
        <a:bodyPr/>
        <a:lstStyle/>
        <a:p>
          <a:endParaRPr lang="en-GB"/>
        </a:p>
      </dgm:t>
    </dgm:pt>
    <dgm:pt modelId="{AF543545-2091-413F-87D4-0182517A3920}" type="sibTrans" cxnId="{C0C04B6D-0E52-449D-9620-AA5B1FA4942C}">
      <dgm:prSet/>
      <dgm:spPr/>
      <dgm:t>
        <a:bodyPr/>
        <a:lstStyle/>
        <a:p>
          <a:endParaRPr lang="en-GB"/>
        </a:p>
      </dgm:t>
    </dgm:pt>
    <dgm:pt modelId="{27203EE8-8712-4D7B-8D5C-B90AA965F4DD}">
      <dgm:prSet phldrT="[Text]"/>
      <dgm:spPr/>
      <dgm:t>
        <a:bodyPr/>
        <a:lstStyle/>
        <a:p>
          <a:r>
            <a:rPr lang="en-GB" dirty="0"/>
            <a:t>Empathy - seeing other perspectives</a:t>
          </a:r>
        </a:p>
      </dgm:t>
    </dgm:pt>
    <dgm:pt modelId="{A2D66DBC-6642-4D35-8D52-D1F5A5636E96}" type="parTrans" cxnId="{FA0CBA0E-A8A9-4FAC-B6EA-36E22FC7C100}">
      <dgm:prSet/>
      <dgm:spPr/>
      <dgm:t>
        <a:bodyPr/>
        <a:lstStyle/>
        <a:p>
          <a:endParaRPr lang="en-GB"/>
        </a:p>
      </dgm:t>
    </dgm:pt>
    <dgm:pt modelId="{708AAFFA-9408-469F-8C62-FC7988FE48C0}" type="sibTrans" cxnId="{FA0CBA0E-A8A9-4FAC-B6EA-36E22FC7C100}">
      <dgm:prSet/>
      <dgm:spPr/>
      <dgm:t>
        <a:bodyPr/>
        <a:lstStyle/>
        <a:p>
          <a:endParaRPr lang="en-GB"/>
        </a:p>
      </dgm:t>
    </dgm:pt>
    <dgm:pt modelId="{02DCDE4C-6A53-46F4-BAC2-663C5C16200E}" type="pres">
      <dgm:prSet presAssocID="{9915BEA0-7514-4EFF-811B-23CD1E48697D}" presName="CompostProcess" presStyleCnt="0">
        <dgm:presLayoutVars>
          <dgm:dir/>
          <dgm:resizeHandles val="exact"/>
        </dgm:presLayoutVars>
      </dgm:prSet>
      <dgm:spPr/>
    </dgm:pt>
    <dgm:pt modelId="{4DD23959-A05C-43F7-ACEF-DD41E6574863}" type="pres">
      <dgm:prSet presAssocID="{9915BEA0-7514-4EFF-811B-23CD1E48697D}" presName="arrow" presStyleLbl="bgShp" presStyleIdx="0" presStyleCnt="1"/>
      <dgm:spPr/>
    </dgm:pt>
    <dgm:pt modelId="{8BE87BC4-70BA-4A03-A21B-694EFF92327A}" type="pres">
      <dgm:prSet presAssocID="{9915BEA0-7514-4EFF-811B-23CD1E48697D}" presName="linearProcess" presStyleCnt="0"/>
      <dgm:spPr/>
    </dgm:pt>
    <dgm:pt modelId="{A17D57E3-79FD-4FCF-9122-FBE25F1C3478}" type="pres">
      <dgm:prSet presAssocID="{FE68D25A-B645-44E6-95FF-4EF97CD45FF3}" presName="textNode" presStyleLbl="node1" presStyleIdx="0" presStyleCnt="3">
        <dgm:presLayoutVars>
          <dgm:bulletEnabled val="1"/>
        </dgm:presLayoutVars>
      </dgm:prSet>
      <dgm:spPr/>
    </dgm:pt>
    <dgm:pt modelId="{127BF04F-0C7F-4B2C-9F02-B0838469CDDC}" type="pres">
      <dgm:prSet presAssocID="{A7BB3216-2889-4438-ACBA-89061110D8AB}" presName="sibTrans" presStyleCnt="0"/>
      <dgm:spPr/>
    </dgm:pt>
    <dgm:pt modelId="{7E965D93-5A8D-45CB-B86D-5590D0150A00}" type="pres">
      <dgm:prSet presAssocID="{9DEE58CB-5EB5-4CC8-A946-3AB7F2FA8C18}" presName="textNode" presStyleLbl="node1" presStyleIdx="1" presStyleCnt="3">
        <dgm:presLayoutVars>
          <dgm:bulletEnabled val="1"/>
        </dgm:presLayoutVars>
      </dgm:prSet>
      <dgm:spPr/>
    </dgm:pt>
    <dgm:pt modelId="{0B9A7AA6-E763-47AA-AB24-707B7448DFB4}" type="pres">
      <dgm:prSet presAssocID="{AF543545-2091-413F-87D4-0182517A3920}" presName="sibTrans" presStyleCnt="0"/>
      <dgm:spPr/>
    </dgm:pt>
    <dgm:pt modelId="{83BA97DF-2975-4ABE-B51C-720DAB00AF61}" type="pres">
      <dgm:prSet presAssocID="{27203EE8-8712-4D7B-8D5C-B90AA965F4D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A0CBA0E-A8A9-4FAC-B6EA-36E22FC7C100}" srcId="{9915BEA0-7514-4EFF-811B-23CD1E48697D}" destId="{27203EE8-8712-4D7B-8D5C-B90AA965F4DD}" srcOrd="2" destOrd="0" parTransId="{A2D66DBC-6642-4D35-8D52-D1F5A5636E96}" sibTransId="{708AAFFA-9408-469F-8C62-FC7988FE48C0}"/>
    <dgm:cxn modelId="{C2D16364-4D94-4638-90E5-57C64D8DCB7D}" type="presOf" srcId="{9915BEA0-7514-4EFF-811B-23CD1E48697D}" destId="{02DCDE4C-6A53-46F4-BAC2-663C5C16200E}" srcOrd="0" destOrd="0" presId="urn:microsoft.com/office/officeart/2005/8/layout/hProcess9"/>
    <dgm:cxn modelId="{38D7224C-6D62-4249-A8C2-EF610F8E0953}" type="presOf" srcId="{27203EE8-8712-4D7B-8D5C-B90AA965F4DD}" destId="{83BA97DF-2975-4ABE-B51C-720DAB00AF61}" srcOrd="0" destOrd="0" presId="urn:microsoft.com/office/officeart/2005/8/layout/hProcess9"/>
    <dgm:cxn modelId="{C0C04B6D-0E52-449D-9620-AA5B1FA4942C}" srcId="{9915BEA0-7514-4EFF-811B-23CD1E48697D}" destId="{9DEE58CB-5EB5-4CC8-A946-3AB7F2FA8C18}" srcOrd="1" destOrd="0" parTransId="{C601FDF4-A314-4B04-8762-FB154F9DD58C}" sibTransId="{AF543545-2091-413F-87D4-0182517A3920}"/>
    <dgm:cxn modelId="{95906370-11A8-458A-B655-8ED3233A2AD0}" type="presOf" srcId="{9DEE58CB-5EB5-4CC8-A946-3AB7F2FA8C18}" destId="{7E965D93-5A8D-45CB-B86D-5590D0150A00}" srcOrd="0" destOrd="0" presId="urn:microsoft.com/office/officeart/2005/8/layout/hProcess9"/>
    <dgm:cxn modelId="{F0663AB6-D0F7-4279-B3C9-73B2172FFB2E}" srcId="{9915BEA0-7514-4EFF-811B-23CD1E48697D}" destId="{FE68D25A-B645-44E6-95FF-4EF97CD45FF3}" srcOrd="0" destOrd="0" parTransId="{1679DA36-B525-4C71-9648-D5DE1AF6777D}" sibTransId="{A7BB3216-2889-4438-ACBA-89061110D8AB}"/>
    <dgm:cxn modelId="{DB07DBF8-C92A-4FCA-AED0-1DA2558C9C93}" type="presOf" srcId="{FE68D25A-B645-44E6-95FF-4EF97CD45FF3}" destId="{A17D57E3-79FD-4FCF-9122-FBE25F1C3478}" srcOrd="0" destOrd="0" presId="urn:microsoft.com/office/officeart/2005/8/layout/hProcess9"/>
    <dgm:cxn modelId="{3D5C057C-D95E-4746-A13B-2E78E7F5F2B4}" type="presParOf" srcId="{02DCDE4C-6A53-46F4-BAC2-663C5C16200E}" destId="{4DD23959-A05C-43F7-ACEF-DD41E6574863}" srcOrd="0" destOrd="0" presId="urn:microsoft.com/office/officeart/2005/8/layout/hProcess9"/>
    <dgm:cxn modelId="{E7668208-AA72-46F9-ADD0-039ADDDDBC4E}" type="presParOf" srcId="{02DCDE4C-6A53-46F4-BAC2-663C5C16200E}" destId="{8BE87BC4-70BA-4A03-A21B-694EFF92327A}" srcOrd="1" destOrd="0" presId="urn:microsoft.com/office/officeart/2005/8/layout/hProcess9"/>
    <dgm:cxn modelId="{2801A087-BD34-453A-82BE-B8019CBEC6C7}" type="presParOf" srcId="{8BE87BC4-70BA-4A03-A21B-694EFF92327A}" destId="{A17D57E3-79FD-4FCF-9122-FBE25F1C3478}" srcOrd="0" destOrd="0" presId="urn:microsoft.com/office/officeart/2005/8/layout/hProcess9"/>
    <dgm:cxn modelId="{4E2832BC-D464-4B4B-B736-51629C2BC8CB}" type="presParOf" srcId="{8BE87BC4-70BA-4A03-A21B-694EFF92327A}" destId="{127BF04F-0C7F-4B2C-9F02-B0838469CDDC}" srcOrd="1" destOrd="0" presId="urn:microsoft.com/office/officeart/2005/8/layout/hProcess9"/>
    <dgm:cxn modelId="{6733B261-5806-4732-87DE-239E7AA6BC56}" type="presParOf" srcId="{8BE87BC4-70BA-4A03-A21B-694EFF92327A}" destId="{7E965D93-5A8D-45CB-B86D-5590D0150A00}" srcOrd="2" destOrd="0" presId="urn:microsoft.com/office/officeart/2005/8/layout/hProcess9"/>
    <dgm:cxn modelId="{1EB555CE-8CD9-4973-B6AF-F60314968569}" type="presParOf" srcId="{8BE87BC4-70BA-4A03-A21B-694EFF92327A}" destId="{0B9A7AA6-E763-47AA-AB24-707B7448DFB4}" srcOrd="3" destOrd="0" presId="urn:microsoft.com/office/officeart/2005/8/layout/hProcess9"/>
    <dgm:cxn modelId="{E63A107C-8495-4888-835F-C32921586B80}" type="presParOf" srcId="{8BE87BC4-70BA-4A03-A21B-694EFF92327A}" destId="{83BA97DF-2975-4ABE-B51C-720DAB00AF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915BEA0-7514-4EFF-811B-23CD1E48697D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FE68D25A-B645-44E6-95FF-4EF97CD45FF3}">
      <dgm:prSet phldrT="[Text]"/>
      <dgm:spPr/>
      <dgm:t>
        <a:bodyPr/>
        <a:lstStyle/>
        <a:p>
          <a:r>
            <a:rPr lang="en-GB" dirty="0"/>
            <a:t>Setting and achieving goals</a:t>
          </a:r>
        </a:p>
      </dgm:t>
    </dgm:pt>
    <dgm:pt modelId="{1679DA36-B525-4C71-9648-D5DE1AF6777D}" type="parTrans" cxnId="{F0663AB6-D0F7-4279-B3C9-73B2172FFB2E}">
      <dgm:prSet/>
      <dgm:spPr/>
      <dgm:t>
        <a:bodyPr/>
        <a:lstStyle/>
        <a:p>
          <a:endParaRPr lang="en-GB"/>
        </a:p>
      </dgm:t>
    </dgm:pt>
    <dgm:pt modelId="{A7BB3216-2889-4438-ACBA-89061110D8AB}" type="sibTrans" cxnId="{F0663AB6-D0F7-4279-B3C9-73B2172FFB2E}">
      <dgm:prSet/>
      <dgm:spPr/>
      <dgm:t>
        <a:bodyPr/>
        <a:lstStyle/>
        <a:p>
          <a:endParaRPr lang="en-GB"/>
        </a:p>
      </dgm:t>
    </dgm:pt>
    <dgm:pt modelId="{9DEE58CB-5EB5-4CC8-A946-3AB7F2FA8C18}">
      <dgm:prSet phldrT="[Text]"/>
      <dgm:spPr/>
      <dgm:t>
        <a:bodyPr/>
        <a:lstStyle/>
        <a:p>
          <a:r>
            <a:rPr lang="en-GB" dirty="0"/>
            <a:t>Coping well with challenge and failure</a:t>
          </a:r>
        </a:p>
      </dgm:t>
    </dgm:pt>
    <dgm:pt modelId="{C601FDF4-A314-4B04-8762-FB154F9DD58C}" type="parTrans" cxnId="{C0C04B6D-0E52-449D-9620-AA5B1FA4942C}">
      <dgm:prSet/>
      <dgm:spPr/>
      <dgm:t>
        <a:bodyPr/>
        <a:lstStyle/>
        <a:p>
          <a:endParaRPr lang="en-GB"/>
        </a:p>
      </dgm:t>
    </dgm:pt>
    <dgm:pt modelId="{AF543545-2091-413F-87D4-0182517A3920}" type="sibTrans" cxnId="{C0C04B6D-0E52-449D-9620-AA5B1FA4942C}">
      <dgm:prSet/>
      <dgm:spPr/>
      <dgm:t>
        <a:bodyPr/>
        <a:lstStyle/>
        <a:p>
          <a:endParaRPr lang="en-GB"/>
        </a:p>
      </dgm:t>
    </dgm:pt>
    <dgm:pt modelId="{27203EE8-8712-4D7B-8D5C-B90AA965F4DD}">
      <dgm:prSet phldrT="[Text]"/>
      <dgm:spPr/>
      <dgm:t>
        <a:bodyPr/>
        <a:lstStyle/>
        <a:p>
          <a:r>
            <a:rPr lang="en-GB" dirty="0"/>
            <a:t>‘Can do’ attitude – linked to sense of self</a:t>
          </a:r>
        </a:p>
      </dgm:t>
    </dgm:pt>
    <dgm:pt modelId="{A2D66DBC-6642-4D35-8D52-D1F5A5636E96}" type="parTrans" cxnId="{FA0CBA0E-A8A9-4FAC-B6EA-36E22FC7C100}">
      <dgm:prSet/>
      <dgm:spPr/>
      <dgm:t>
        <a:bodyPr/>
        <a:lstStyle/>
        <a:p>
          <a:endParaRPr lang="en-GB"/>
        </a:p>
      </dgm:t>
    </dgm:pt>
    <dgm:pt modelId="{708AAFFA-9408-469F-8C62-FC7988FE48C0}" type="sibTrans" cxnId="{FA0CBA0E-A8A9-4FAC-B6EA-36E22FC7C100}">
      <dgm:prSet/>
      <dgm:spPr/>
      <dgm:t>
        <a:bodyPr/>
        <a:lstStyle/>
        <a:p>
          <a:endParaRPr lang="en-GB"/>
        </a:p>
      </dgm:t>
    </dgm:pt>
    <dgm:pt modelId="{02DCDE4C-6A53-46F4-BAC2-663C5C16200E}" type="pres">
      <dgm:prSet presAssocID="{9915BEA0-7514-4EFF-811B-23CD1E48697D}" presName="CompostProcess" presStyleCnt="0">
        <dgm:presLayoutVars>
          <dgm:dir/>
          <dgm:resizeHandles val="exact"/>
        </dgm:presLayoutVars>
      </dgm:prSet>
      <dgm:spPr/>
    </dgm:pt>
    <dgm:pt modelId="{4DD23959-A05C-43F7-ACEF-DD41E6574863}" type="pres">
      <dgm:prSet presAssocID="{9915BEA0-7514-4EFF-811B-23CD1E48697D}" presName="arrow" presStyleLbl="bgShp" presStyleIdx="0" presStyleCnt="1"/>
      <dgm:spPr/>
    </dgm:pt>
    <dgm:pt modelId="{8BE87BC4-70BA-4A03-A21B-694EFF92327A}" type="pres">
      <dgm:prSet presAssocID="{9915BEA0-7514-4EFF-811B-23CD1E48697D}" presName="linearProcess" presStyleCnt="0"/>
      <dgm:spPr/>
    </dgm:pt>
    <dgm:pt modelId="{A17D57E3-79FD-4FCF-9122-FBE25F1C3478}" type="pres">
      <dgm:prSet presAssocID="{FE68D25A-B645-44E6-95FF-4EF97CD45FF3}" presName="textNode" presStyleLbl="node1" presStyleIdx="0" presStyleCnt="3">
        <dgm:presLayoutVars>
          <dgm:bulletEnabled val="1"/>
        </dgm:presLayoutVars>
      </dgm:prSet>
      <dgm:spPr/>
    </dgm:pt>
    <dgm:pt modelId="{127BF04F-0C7F-4B2C-9F02-B0838469CDDC}" type="pres">
      <dgm:prSet presAssocID="{A7BB3216-2889-4438-ACBA-89061110D8AB}" presName="sibTrans" presStyleCnt="0"/>
      <dgm:spPr/>
    </dgm:pt>
    <dgm:pt modelId="{7E965D93-5A8D-45CB-B86D-5590D0150A00}" type="pres">
      <dgm:prSet presAssocID="{9DEE58CB-5EB5-4CC8-A946-3AB7F2FA8C18}" presName="textNode" presStyleLbl="node1" presStyleIdx="1" presStyleCnt="3">
        <dgm:presLayoutVars>
          <dgm:bulletEnabled val="1"/>
        </dgm:presLayoutVars>
      </dgm:prSet>
      <dgm:spPr/>
    </dgm:pt>
    <dgm:pt modelId="{0B9A7AA6-E763-47AA-AB24-707B7448DFB4}" type="pres">
      <dgm:prSet presAssocID="{AF543545-2091-413F-87D4-0182517A3920}" presName="sibTrans" presStyleCnt="0"/>
      <dgm:spPr/>
    </dgm:pt>
    <dgm:pt modelId="{83BA97DF-2975-4ABE-B51C-720DAB00AF61}" type="pres">
      <dgm:prSet presAssocID="{27203EE8-8712-4D7B-8D5C-B90AA965F4D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A0CBA0E-A8A9-4FAC-B6EA-36E22FC7C100}" srcId="{9915BEA0-7514-4EFF-811B-23CD1E48697D}" destId="{27203EE8-8712-4D7B-8D5C-B90AA965F4DD}" srcOrd="2" destOrd="0" parTransId="{A2D66DBC-6642-4D35-8D52-D1F5A5636E96}" sibTransId="{708AAFFA-9408-469F-8C62-FC7988FE48C0}"/>
    <dgm:cxn modelId="{C2D16364-4D94-4638-90E5-57C64D8DCB7D}" type="presOf" srcId="{9915BEA0-7514-4EFF-811B-23CD1E48697D}" destId="{02DCDE4C-6A53-46F4-BAC2-663C5C16200E}" srcOrd="0" destOrd="0" presId="urn:microsoft.com/office/officeart/2005/8/layout/hProcess9"/>
    <dgm:cxn modelId="{38D7224C-6D62-4249-A8C2-EF610F8E0953}" type="presOf" srcId="{27203EE8-8712-4D7B-8D5C-B90AA965F4DD}" destId="{83BA97DF-2975-4ABE-B51C-720DAB00AF61}" srcOrd="0" destOrd="0" presId="urn:microsoft.com/office/officeart/2005/8/layout/hProcess9"/>
    <dgm:cxn modelId="{C0C04B6D-0E52-449D-9620-AA5B1FA4942C}" srcId="{9915BEA0-7514-4EFF-811B-23CD1E48697D}" destId="{9DEE58CB-5EB5-4CC8-A946-3AB7F2FA8C18}" srcOrd="1" destOrd="0" parTransId="{C601FDF4-A314-4B04-8762-FB154F9DD58C}" sibTransId="{AF543545-2091-413F-87D4-0182517A3920}"/>
    <dgm:cxn modelId="{95906370-11A8-458A-B655-8ED3233A2AD0}" type="presOf" srcId="{9DEE58CB-5EB5-4CC8-A946-3AB7F2FA8C18}" destId="{7E965D93-5A8D-45CB-B86D-5590D0150A00}" srcOrd="0" destOrd="0" presId="urn:microsoft.com/office/officeart/2005/8/layout/hProcess9"/>
    <dgm:cxn modelId="{F0663AB6-D0F7-4279-B3C9-73B2172FFB2E}" srcId="{9915BEA0-7514-4EFF-811B-23CD1E48697D}" destId="{FE68D25A-B645-44E6-95FF-4EF97CD45FF3}" srcOrd="0" destOrd="0" parTransId="{1679DA36-B525-4C71-9648-D5DE1AF6777D}" sibTransId="{A7BB3216-2889-4438-ACBA-89061110D8AB}"/>
    <dgm:cxn modelId="{DB07DBF8-C92A-4FCA-AED0-1DA2558C9C93}" type="presOf" srcId="{FE68D25A-B645-44E6-95FF-4EF97CD45FF3}" destId="{A17D57E3-79FD-4FCF-9122-FBE25F1C3478}" srcOrd="0" destOrd="0" presId="urn:microsoft.com/office/officeart/2005/8/layout/hProcess9"/>
    <dgm:cxn modelId="{3D5C057C-D95E-4746-A13B-2E78E7F5F2B4}" type="presParOf" srcId="{02DCDE4C-6A53-46F4-BAC2-663C5C16200E}" destId="{4DD23959-A05C-43F7-ACEF-DD41E6574863}" srcOrd="0" destOrd="0" presId="urn:microsoft.com/office/officeart/2005/8/layout/hProcess9"/>
    <dgm:cxn modelId="{E7668208-AA72-46F9-ADD0-039ADDDDBC4E}" type="presParOf" srcId="{02DCDE4C-6A53-46F4-BAC2-663C5C16200E}" destId="{8BE87BC4-70BA-4A03-A21B-694EFF92327A}" srcOrd="1" destOrd="0" presId="urn:microsoft.com/office/officeart/2005/8/layout/hProcess9"/>
    <dgm:cxn modelId="{2801A087-BD34-453A-82BE-B8019CBEC6C7}" type="presParOf" srcId="{8BE87BC4-70BA-4A03-A21B-694EFF92327A}" destId="{A17D57E3-79FD-4FCF-9122-FBE25F1C3478}" srcOrd="0" destOrd="0" presId="urn:microsoft.com/office/officeart/2005/8/layout/hProcess9"/>
    <dgm:cxn modelId="{4E2832BC-D464-4B4B-B736-51629C2BC8CB}" type="presParOf" srcId="{8BE87BC4-70BA-4A03-A21B-694EFF92327A}" destId="{127BF04F-0C7F-4B2C-9F02-B0838469CDDC}" srcOrd="1" destOrd="0" presId="urn:microsoft.com/office/officeart/2005/8/layout/hProcess9"/>
    <dgm:cxn modelId="{6733B261-5806-4732-87DE-239E7AA6BC56}" type="presParOf" srcId="{8BE87BC4-70BA-4A03-A21B-694EFF92327A}" destId="{7E965D93-5A8D-45CB-B86D-5590D0150A00}" srcOrd="2" destOrd="0" presId="urn:microsoft.com/office/officeart/2005/8/layout/hProcess9"/>
    <dgm:cxn modelId="{1EB555CE-8CD9-4973-B6AF-F60314968569}" type="presParOf" srcId="{8BE87BC4-70BA-4A03-A21B-694EFF92327A}" destId="{0B9A7AA6-E763-47AA-AB24-707B7448DFB4}" srcOrd="3" destOrd="0" presId="urn:microsoft.com/office/officeart/2005/8/layout/hProcess9"/>
    <dgm:cxn modelId="{E63A107C-8495-4888-835F-C32921586B80}" type="presParOf" srcId="{8BE87BC4-70BA-4A03-A21B-694EFF92327A}" destId="{83BA97DF-2975-4ABE-B51C-720DAB00AF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7A54A7D-686C-404C-8A5B-F35AFB01E6A0}" type="doc">
      <dgm:prSet loTypeId="urn:microsoft.com/office/officeart/2005/8/layout/cycle7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713D0A7-1804-4D1A-B17B-C4786F93897E}">
      <dgm:prSet phldrT="[Text]" custT="1"/>
      <dgm:spPr/>
      <dgm:t>
        <a:bodyPr/>
        <a:lstStyle/>
        <a:p>
          <a:r>
            <a:rPr lang="en-GB" sz="2000" dirty="0"/>
            <a:t>Attachment to a trusted adult</a:t>
          </a:r>
        </a:p>
      </dgm:t>
    </dgm:pt>
    <dgm:pt modelId="{984682CD-0460-4368-8420-3F3984C08444}" type="parTrans" cxnId="{64E1E066-2A69-410C-A0C3-EB789C10E53A}">
      <dgm:prSet/>
      <dgm:spPr/>
      <dgm:t>
        <a:bodyPr/>
        <a:lstStyle/>
        <a:p>
          <a:endParaRPr lang="en-GB"/>
        </a:p>
      </dgm:t>
    </dgm:pt>
    <dgm:pt modelId="{3FDF5D74-9F4F-4FE1-9732-03EEAE76C4DC}" type="sibTrans" cxnId="{64E1E066-2A69-410C-A0C3-EB789C10E53A}">
      <dgm:prSet/>
      <dgm:spPr/>
      <dgm:t>
        <a:bodyPr/>
        <a:lstStyle/>
        <a:p>
          <a:endParaRPr lang="en-GB"/>
        </a:p>
      </dgm:t>
    </dgm:pt>
    <dgm:pt modelId="{D58DED00-7596-44D8-856F-648CF3DE5F6D}">
      <dgm:prSet phldrT="[Text]" custT="1"/>
      <dgm:spPr/>
      <dgm:t>
        <a:bodyPr/>
        <a:lstStyle/>
        <a:p>
          <a:r>
            <a:rPr lang="en-GB" sz="2000" dirty="0"/>
            <a:t>Reliable availability of resources</a:t>
          </a:r>
        </a:p>
      </dgm:t>
    </dgm:pt>
    <dgm:pt modelId="{AD573634-2485-4548-9AB0-947A6415D6FB}" type="parTrans" cxnId="{D989E303-969E-44E4-A0B2-04F657EF9480}">
      <dgm:prSet/>
      <dgm:spPr/>
      <dgm:t>
        <a:bodyPr/>
        <a:lstStyle/>
        <a:p>
          <a:endParaRPr lang="en-GB"/>
        </a:p>
      </dgm:t>
    </dgm:pt>
    <dgm:pt modelId="{C46BA31C-7FB3-4997-9418-92B5A109251D}" type="sibTrans" cxnId="{D989E303-969E-44E4-A0B2-04F657EF9480}">
      <dgm:prSet/>
      <dgm:spPr/>
      <dgm:t>
        <a:bodyPr/>
        <a:lstStyle/>
        <a:p>
          <a:endParaRPr lang="en-GB"/>
        </a:p>
      </dgm:t>
    </dgm:pt>
    <dgm:pt modelId="{8361D01E-8769-4260-B8DE-E581351B3BC3}">
      <dgm:prSet phldrT="[Text]"/>
      <dgm:spPr/>
      <dgm:t>
        <a:bodyPr/>
        <a:lstStyle/>
        <a:p>
          <a:r>
            <a:rPr lang="en-GB" dirty="0"/>
            <a:t>Agency – control over self/world</a:t>
          </a:r>
        </a:p>
      </dgm:t>
    </dgm:pt>
    <dgm:pt modelId="{7509642C-284A-4083-9BBB-9E1FD7FC3E3D}" type="parTrans" cxnId="{029A7997-7CFC-4D43-B3FE-B2D2A8DA8676}">
      <dgm:prSet/>
      <dgm:spPr/>
      <dgm:t>
        <a:bodyPr/>
        <a:lstStyle/>
        <a:p>
          <a:endParaRPr lang="en-GB"/>
        </a:p>
      </dgm:t>
    </dgm:pt>
    <dgm:pt modelId="{162D5355-25DF-433E-981D-20FEED79632F}" type="sibTrans" cxnId="{029A7997-7CFC-4D43-B3FE-B2D2A8DA8676}">
      <dgm:prSet/>
      <dgm:spPr/>
      <dgm:t>
        <a:bodyPr/>
        <a:lstStyle/>
        <a:p>
          <a:endParaRPr lang="en-GB"/>
        </a:p>
      </dgm:t>
    </dgm:pt>
    <dgm:pt modelId="{5881E74F-C5E3-4C56-A2B0-E8D1BB1B53A4}">
      <dgm:prSet phldrT="[Text]" custT="1"/>
      <dgm:spPr/>
      <dgm:t>
        <a:bodyPr/>
        <a:lstStyle/>
        <a:p>
          <a:r>
            <a:rPr lang="en-GB" sz="1700" dirty="0"/>
            <a:t>High levels of intellectual/physical challenge</a:t>
          </a:r>
        </a:p>
      </dgm:t>
    </dgm:pt>
    <dgm:pt modelId="{68B8A674-D74C-42A4-8658-B6B50367FB2A}" type="parTrans" cxnId="{D4489CA2-C288-463A-983F-E32483666CED}">
      <dgm:prSet/>
      <dgm:spPr/>
      <dgm:t>
        <a:bodyPr/>
        <a:lstStyle/>
        <a:p>
          <a:endParaRPr lang="en-GB"/>
        </a:p>
      </dgm:t>
    </dgm:pt>
    <dgm:pt modelId="{178A4A9C-2727-499E-BB71-D7780B27A08A}" type="sibTrans" cxnId="{D4489CA2-C288-463A-983F-E32483666CED}">
      <dgm:prSet/>
      <dgm:spPr/>
      <dgm:t>
        <a:bodyPr/>
        <a:lstStyle/>
        <a:p>
          <a:endParaRPr lang="en-GB"/>
        </a:p>
      </dgm:t>
    </dgm:pt>
    <dgm:pt modelId="{7626C501-3027-4F7B-86C8-343B13B146B5}" type="pres">
      <dgm:prSet presAssocID="{27A54A7D-686C-404C-8A5B-F35AFB01E6A0}" presName="Name0" presStyleCnt="0">
        <dgm:presLayoutVars>
          <dgm:dir/>
          <dgm:resizeHandles val="exact"/>
        </dgm:presLayoutVars>
      </dgm:prSet>
      <dgm:spPr/>
    </dgm:pt>
    <dgm:pt modelId="{51127DA7-1330-420D-ACB6-3FFF4D610D37}" type="pres">
      <dgm:prSet presAssocID="{E713D0A7-1804-4D1A-B17B-C4786F93897E}" presName="node" presStyleLbl="node1" presStyleIdx="0" presStyleCnt="4">
        <dgm:presLayoutVars>
          <dgm:bulletEnabled val="1"/>
        </dgm:presLayoutVars>
      </dgm:prSet>
      <dgm:spPr/>
    </dgm:pt>
    <dgm:pt modelId="{16706B32-0B08-4C3A-B690-9F8ACF719D0D}" type="pres">
      <dgm:prSet presAssocID="{3FDF5D74-9F4F-4FE1-9732-03EEAE76C4DC}" presName="sibTrans" presStyleLbl="sibTrans2D1" presStyleIdx="0" presStyleCnt="4"/>
      <dgm:spPr/>
    </dgm:pt>
    <dgm:pt modelId="{D2AA2FE3-B2C9-4A63-B238-2476229622B1}" type="pres">
      <dgm:prSet presAssocID="{3FDF5D74-9F4F-4FE1-9732-03EEAE76C4DC}" presName="connectorText" presStyleLbl="sibTrans2D1" presStyleIdx="0" presStyleCnt="4"/>
      <dgm:spPr/>
    </dgm:pt>
    <dgm:pt modelId="{9491E976-B7C1-48BE-A390-3692A219A3D5}" type="pres">
      <dgm:prSet presAssocID="{D58DED00-7596-44D8-856F-648CF3DE5F6D}" presName="node" presStyleLbl="node1" presStyleIdx="1" presStyleCnt="4">
        <dgm:presLayoutVars>
          <dgm:bulletEnabled val="1"/>
        </dgm:presLayoutVars>
      </dgm:prSet>
      <dgm:spPr/>
    </dgm:pt>
    <dgm:pt modelId="{C8867B41-FE84-4D6C-A4A7-F95A703242BC}" type="pres">
      <dgm:prSet presAssocID="{C46BA31C-7FB3-4997-9418-92B5A109251D}" presName="sibTrans" presStyleLbl="sibTrans2D1" presStyleIdx="1" presStyleCnt="4"/>
      <dgm:spPr/>
    </dgm:pt>
    <dgm:pt modelId="{D3A2D077-2717-4963-BF49-9743F3F7552B}" type="pres">
      <dgm:prSet presAssocID="{C46BA31C-7FB3-4997-9418-92B5A109251D}" presName="connectorText" presStyleLbl="sibTrans2D1" presStyleIdx="1" presStyleCnt="4"/>
      <dgm:spPr/>
    </dgm:pt>
    <dgm:pt modelId="{205BCE11-7DBE-4B08-9446-010F2E0F29ED}" type="pres">
      <dgm:prSet presAssocID="{8361D01E-8769-4260-B8DE-E581351B3BC3}" presName="node" presStyleLbl="node1" presStyleIdx="2" presStyleCnt="4">
        <dgm:presLayoutVars>
          <dgm:bulletEnabled val="1"/>
        </dgm:presLayoutVars>
      </dgm:prSet>
      <dgm:spPr/>
    </dgm:pt>
    <dgm:pt modelId="{1A3DF53E-4E02-4FBF-A5D3-FCA493833E09}" type="pres">
      <dgm:prSet presAssocID="{162D5355-25DF-433E-981D-20FEED79632F}" presName="sibTrans" presStyleLbl="sibTrans2D1" presStyleIdx="2" presStyleCnt="4"/>
      <dgm:spPr/>
    </dgm:pt>
    <dgm:pt modelId="{8AAA5328-F703-4F38-8085-B7357207E0E3}" type="pres">
      <dgm:prSet presAssocID="{162D5355-25DF-433E-981D-20FEED79632F}" presName="connectorText" presStyleLbl="sibTrans2D1" presStyleIdx="2" presStyleCnt="4"/>
      <dgm:spPr/>
    </dgm:pt>
    <dgm:pt modelId="{A9F2A607-0B67-45D2-86EE-B2C48615C803}" type="pres">
      <dgm:prSet presAssocID="{5881E74F-C5E3-4C56-A2B0-E8D1BB1B53A4}" presName="node" presStyleLbl="node1" presStyleIdx="3" presStyleCnt="4">
        <dgm:presLayoutVars>
          <dgm:bulletEnabled val="1"/>
        </dgm:presLayoutVars>
      </dgm:prSet>
      <dgm:spPr/>
    </dgm:pt>
    <dgm:pt modelId="{7376CC68-3EFD-43C8-8F97-F07A51A62B60}" type="pres">
      <dgm:prSet presAssocID="{178A4A9C-2727-499E-BB71-D7780B27A08A}" presName="sibTrans" presStyleLbl="sibTrans2D1" presStyleIdx="3" presStyleCnt="4"/>
      <dgm:spPr/>
    </dgm:pt>
    <dgm:pt modelId="{82DCA95C-0AC3-4702-BA16-FC1DF90F3DE7}" type="pres">
      <dgm:prSet presAssocID="{178A4A9C-2727-499E-BB71-D7780B27A08A}" presName="connectorText" presStyleLbl="sibTrans2D1" presStyleIdx="3" presStyleCnt="4"/>
      <dgm:spPr/>
    </dgm:pt>
  </dgm:ptLst>
  <dgm:cxnLst>
    <dgm:cxn modelId="{D989E303-969E-44E4-A0B2-04F657EF9480}" srcId="{27A54A7D-686C-404C-8A5B-F35AFB01E6A0}" destId="{D58DED00-7596-44D8-856F-648CF3DE5F6D}" srcOrd="1" destOrd="0" parTransId="{AD573634-2485-4548-9AB0-947A6415D6FB}" sibTransId="{C46BA31C-7FB3-4997-9418-92B5A109251D}"/>
    <dgm:cxn modelId="{79D64004-5507-4DEA-B99A-396F5F9034D0}" type="presOf" srcId="{162D5355-25DF-433E-981D-20FEED79632F}" destId="{8AAA5328-F703-4F38-8085-B7357207E0E3}" srcOrd="1" destOrd="0" presId="urn:microsoft.com/office/officeart/2005/8/layout/cycle7"/>
    <dgm:cxn modelId="{A9887C20-2BF4-44C8-AD95-64C6820300CD}" type="presOf" srcId="{C46BA31C-7FB3-4997-9418-92B5A109251D}" destId="{D3A2D077-2717-4963-BF49-9743F3F7552B}" srcOrd="1" destOrd="0" presId="urn:microsoft.com/office/officeart/2005/8/layout/cycle7"/>
    <dgm:cxn modelId="{D9AF0B2C-A368-44A1-A1F4-AA699CF437F2}" type="presOf" srcId="{E713D0A7-1804-4D1A-B17B-C4786F93897E}" destId="{51127DA7-1330-420D-ACB6-3FFF4D610D37}" srcOrd="0" destOrd="0" presId="urn:microsoft.com/office/officeart/2005/8/layout/cycle7"/>
    <dgm:cxn modelId="{F24F7744-5095-40D0-AF9E-DE803A7AFD67}" type="presOf" srcId="{27A54A7D-686C-404C-8A5B-F35AFB01E6A0}" destId="{7626C501-3027-4F7B-86C8-343B13B146B5}" srcOrd="0" destOrd="0" presId="urn:microsoft.com/office/officeart/2005/8/layout/cycle7"/>
    <dgm:cxn modelId="{64E1E066-2A69-410C-A0C3-EB789C10E53A}" srcId="{27A54A7D-686C-404C-8A5B-F35AFB01E6A0}" destId="{E713D0A7-1804-4D1A-B17B-C4786F93897E}" srcOrd="0" destOrd="0" parTransId="{984682CD-0460-4368-8420-3F3984C08444}" sibTransId="{3FDF5D74-9F4F-4FE1-9732-03EEAE76C4DC}"/>
    <dgm:cxn modelId="{EA26F968-22D7-4435-A763-BCCCBDB7067D}" type="presOf" srcId="{C46BA31C-7FB3-4997-9418-92B5A109251D}" destId="{C8867B41-FE84-4D6C-A4A7-F95A703242BC}" srcOrd="0" destOrd="0" presId="urn:microsoft.com/office/officeart/2005/8/layout/cycle7"/>
    <dgm:cxn modelId="{CF492472-280A-43D7-9857-2337ADDA8D23}" type="presOf" srcId="{3FDF5D74-9F4F-4FE1-9732-03EEAE76C4DC}" destId="{16706B32-0B08-4C3A-B690-9F8ACF719D0D}" srcOrd="0" destOrd="0" presId="urn:microsoft.com/office/officeart/2005/8/layout/cycle7"/>
    <dgm:cxn modelId="{741A857E-59E2-491B-BC46-1C99A8CD221A}" type="presOf" srcId="{178A4A9C-2727-499E-BB71-D7780B27A08A}" destId="{82DCA95C-0AC3-4702-BA16-FC1DF90F3DE7}" srcOrd="1" destOrd="0" presId="urn:microsoft.com/office/officeart/2005/8/layout/cycle7"/>
    <dgm:cxn modelId="{029A7997-7CFC-4D43-B3FE-B2D2A8DA8676}" srcId="{27A54A7D-686C-404C-8A5B-F35AFB01E6A0}" destId="{8361D01E-8769-4260-B8DE-E581351B3BC3}" srcOrd="2" destOrd="0" parTransId="{7509642C-284A-4083-9BBB-9E1FD7FC3E3D}" sibTransId="{162D5355-25DF-433E-981D-20FEED79632F}"/>
    <dgm:cxn modelId="{45CD409D-9D20-45FA-9BE6-CFEB3788ED8B}" type="presOf" srcId="{5881E74F-C5E3-4C56-A2B0-E8D1BB1B53A4}" destId="{A9F2A607-0B67-45D2-86EE-B2C48615C803}" srcOrd="0" destOrd="0" presId="urn:microsoft.com/office/officeart/2005/8/layout/cycle7"/>
    <dgm:cxn modelId="{D4489CA2-C288-463A-983F-E32483666CED}" srcId="{27A54A7D-686C-404C-8A5B-F35AFB01E6A0}" destId="{5881E74F-C5E3-4C56-A2B0-E8D1BB1B53A4}" srcOrd="3" destOrd="0" parTransId="{68B8A674-D74C-42A4-8658-B6B50367FB2A}" sibTransId="{178A4A9C-2727-499E-BB71-D7780B27A08A}"/>
    <dgm:cxn modelId="{26EBA6AF-A230-48DC-BBA3-1820D243C248}" type="presOf" srcId="{D58DED00-7596-44D8-856F-648CF3DE5F6D}" destId="{9491E976-B7C1-48BE-A390-3692A219A3D5}" srcOrd="0" destOrd="0" presId="urn:microsoft.com/office/officeart/2005/8/layout/cycle7"/>
    <dgm:cxn modelId="{1FE59DBD-950E-49CB-802E-4011D16404B1}" type="presOf" srcId="{178A4A9C-2727-499E-BB71-D7780B27A08A}" destId="{7376CC68-3EFD-43C8-8F97-F07A51A62B60}" srcOrd="0" destOrd="0" presId="urn:microsoft.com/office/officeart/2005/8/layout/cycle7"/>
    <dgm:cxn modelId="{56B6ACCC-06AD-4BF1-826F-C749191599EC}" type="presOf" srcId="{8361D01E-8769-4260-B8DE-E581351B3BC3}" destId="{205BCE11-7DBE-4B08-9446-010F2E0F29ED}" srcOrd="0" destOrd="0" presId="urn:microsoft.com/office/officeart/2005/8/layout/cycle7"/>
    <dgm:cxn modelId="{E908DAD9-7005-4D31-8E58-F6EAFEA41439}" type="presOf" srcId="{162D5355-25DF-433E-981D-20FEED79632F}" destId="{1A3DF53E-4E02-4FBF-A5D3-FCA493833E09}" srcOrd="0" destOrd="0" presId="urn:microsoft.com/office/officeart/2005/8/layout/cycle7"/>
    <dgm:cxn modelId="{839F47F3-FA26-4DCA-993E-B55DD296FB2F}" type="presOf" srcId="{3FDF5D74-9F4F-4FE1-9732-03EEAE76C4DC}" destId="{D2AA2FE3-B2C9-4A63-B238-2476229622B1}" srcOrd="1" destOrd="0" presId="urn:microsoft.com/office/officeart/2005/8/layout/cycle7"/>
    <dgm:cxn modelId="{904A81F4-0E88-4C5F-B7EB-1C6392E5B63B}" type="presParOf" srcId="{7626C501-3027-4F7B-86C8-343B13B146B5}" destId="{51127DA7-1330-420D-ACB6-3FFF4D610D37}" srcOrd="0" destOrd="0" presId="urn:microsoft.com/office/officeart/2005/8/layout/cycle7"/>
    <dgm:cxn modelId="{6ABE296F-E0C7-4F89-AD9C-5976CD539546}" type="presParOf" srcId="{7626C501-3027-4F7B-86C8-343B13B146B5}" destId="{16706B32-0B08-4C3A-B690-9F8ACF719D0D}" srcOrd="1" destOrd="0" presId="urn:microsoft.com/office/officeart/2005/8/layout/cycle7"/>
    <dgm:cxn modelId="{D2EB8384-0304-440F-A49F-47F5D4466EDF}" type="presParOf" srcId="{16706B32-0B08-4C3A-B690-9F8ACF719D0D}" destId="{D2AA2FE3-B2C9-4A63-B238-2476229622B1}" srcOrd="0" destOrd="0" presId="urn:microsoft.com/office/officeart/2005/8/layout/cycle7"/>
    <dgm:cxn modelId="{40F660C3-0D29-4D85-AB43-6202AF3E47F1}" type="presParOf" srcId="{7626C501-3027-4F7B-86C8-343B13B146B5}" destId="{9491E976-B7C1-48BE-A390-3692A219A3D5}" srcOrd="2" destOrd="0" presId="urn:microsoft.com/office/officeart/2005/8/layout/cycle7"/>
    <dgm:cxn modelId="{328447CD-6282-47AC-A4BE-C037A25DE06F}" type="presParOf" srcId="{7626C501-3027-4F7B-86C8-343B13B146B5}" destId="{C8867B41-FE84-4D6C-A4A7-F95A703242BC}" srcOrd="3" destOrd="0" presId="urn:microsoft.com/office/officeart/2005/8/layout/cycle7"/>
    <dgm:cxn modelId="{A7CAF2CF-2E07-4797-847A-1B411D914360}" type="presParOf" srcId="{C8867B41-FE84-4D6C-A4A7-F95A703242BC}" destId="{D3A2D077-2717-4963-BF49-9743F3F7552B}" srcOrd="0" destOrd="0" presId="urn:microsoft.com/office/officeart/2005/8/layout/cycle7"/>
    <dgm:cxn modelId="{2BB520B2-9D9B-485B-93DB-6DCA63F27DC5}" type="presParOf" srcId="{7626C501-3027-4F7B-86C8-343B13B146B5}" destId="{205BCE11-7DBE-4B08-9446-010F2E0F29ED}" srcOrd="4" destOrd="0" presId="urn:microsoft.com/office/officeart/2005/8/layout/cycle7"/>
    <dgm:cxn modelId="{7BD970B1-4F85-4C1D-BDC9-8275C8836483}" type="presParOf" srcId="{7626C501-3027-4F7B-86C8-343B13B146B5}" destId="{1A3DF53E-4E02-4FBF-A5D3-FCA493833E09}" srcOrd="5" destOrd="0" presId="urn:microsoft.com/office/officeart/2005/8/layout/cycle7"/>
    <dgm:cxn modelId="{8BB610B3-1503-4C9E-BAF5-F4569B00F91D}" type="presParOf" srcId="{1A3DF53E-4E02-4FBF-A5D3-FCA493833E09}" destId="{8AAA5328-F703-4F38-8085-B7357207E0E3}" srcOrd="0" destOrd="0" presId="urn:microsoft.com/office/officeart/2005/8/layout/cycle7"/>
    <dgm:cxn modelId="{D7466EAD-A2D1-40C9-BBCD-2E5E42E488DB}" type="presParOf" srcId="{7626C501-3027-4F7B-86C8-343B13B146B5}" destId="{A9F2A607-0B67-45D2-86EE-B2C48615C803}" srcOrd="6" destOrd="0" presId="urn:microsoft.com/office/officeart/2005/8/layout/cycle7"/>
    <dgm:cxn modelId="{14C0AF11-FE5E-4F7D-A01C-1BD918E51F16}" type="presParOf" srcId="{7626C501-3027-4F7B-86C8-343B13B146B5}" destId="{7376CC68-3EFD-43C8-8F97-F07A51A62B60}" srcOrd="7" destOrd="0" presId="urn:microsoft.com/office/officeart/2005/8/layout/cycle7"/>
    <dgm:cxn modelId="{7A785A43-03F2-4C1E-A710-0902C55BD6C0}" type="presParOf" srcId="{7376CC68-3EFD-43C8-8F97-F07A51A62B60}" destId="{82DCA95C-0AC3-4702-BA16-FC1DF90F3DE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7A54A7D-686C-404C-8A5B-F35AFB01E6A0}" type="doc">
      <dgm:prSet loTypeId="urn:microsoft.com/office/officeart/2005/8/layout/cycle7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713D0A7-1804-4D1A-B17B-C4786F93897E}">
      <dgm:prSet phldrT="[Text]" custT="1"/>
      <dgm:spPr/>
      <dgm:t>
        <a:bodyPr/>
        <a:lstStyle/>
        <a:p>
          <a:r>
            <a:rPr lang="en-GB" sz="2000" dirty="0"/>
            <a:t>Unconditional positive regard</a:t>
          </a:r>
        </a:p>
      </dgm:t>
    </dgm:pt>
    <dgm:pt modelId="{984682CD-0460-4368-8420-3F3984C08444}" type="parTrans" cxnId="{64E1E066-2A69-410C-A0C3-EB789C10E53A}">
      <dgm:prSet/>
      <dgm:spPr/>
      <dgm:t>
        <a:bodyPr/>
        <a:lstStyle/>
        <a:p>
          <a:endParaRPr lang="en-GB"/>
        </a:p>
      </dgm:t>
    </dgm:pt>
    <dgm:pt modelId="{3FDF5D74-9F4F-4FE1-9732-03EEAE76C4DC}" type="sibTrans" cxnId="{64E1E066-2A69-410C-A0C3-EB789C10E53A}">
      <dgm:prSet/>
      <dgm:spPr/>
      <dgm:t>
        <a:bodyPr/>
        <a:lstStyle/>
        <a:p>
          <a:endParaRPr lang="en-GB"/>
        </a:p>
      </dgm:t>
    </dgm:pt>
    <dgm:pt modelId="{D58DED00-7596-44D8-856F-648CF3DE5F6D}">
      <dgm:prSet phldrT="[Text]" custT="1"/>
      <dgm:spPr/>
      <dgm:t>
        <a:bodyPr/>
        <a:lstStyle/>
        <a:p>
          <a:r>
            <a:rPr lang="en-GB" sz="2000" dirty="0"/>
            <a:t>Environmental and genetic factors</a:t>
          </a:r>
        </a:p>
      </dgm:t>
    </dgm:pt>
    <dgm:pt modelId="{AD573634-2485-4548-9AB0-947A6415D6FB}" type="parTrans" cxnId="{D989E303-969E-44E4-A0B2-04F657EF9480}">
      <dgm:prSet/>
      <dgm:spPr/>
      <dgm:t>
        <a:bodyPr/>
        <a:lstStyle/>
        <a:p>
          <a:endParaRPr lang="en-GB"/>
        </a:p>
      </dgm:t>
    </dgm:pt>
    <dgm:pt modelId="{C46BA31C-7FB3-4997-9418-92B5A109251D}" type="sibTrans" cxnId="{D989E303-969E-44E4-A0B2-04F657EF9480}">
      <dgm:prSet/>
      <dgm:spPr/>
      <dgm:t>
        <a:bodyPr/>
        <a:lstStyle/>
        <a:p>
          <a:endParaRPr lang="en-GB"/>
        </a:p>
      </dgm:t>
    </dgm:pt>
    <dgm:pt modelId="{8361D01E-8769-4260-B8DE-E581351B3BC3}">
      <dgm:prSet phldrT="[Text]"/>
      <dgm:spPr/>
      <dgm:t>
        <a:bodyPr/>
        <a:lstStyle/>
        <a:p>
          <a:r>
            <a:rPr lang="en-GB" dirty="0"/>
            <a:t>Sustained shared thinking (Siraj-Blatchford)</a:t>
          </a:r>
        </a:p>
      </dgm:t>
    </dgm:pt>
    <dgm:pt modelId="{7509642C-284A-4083-9BBB-9E1FD7FC3E3D}" type="parTrans" cxnId="{029A7997-7CFC-4D43-B3FE-B2D2A8DA8676}">
      <dgm:prSet/>
      <dgm:spPr/>
      <dgm:t>
        <a:bodyPr/>
        <a:lstStyle/>
        <a:p>
          <a:endParaRPr lang="en-GB"/>
        </a:p>
      </dgm:t>
    </dgm:pt>
    <dgm:pt modelId="{162D5355-25DF-433E-981D-20FEED79632F}" type="sibTrans" cxnId="{029A7997-7CFC-4D43-B3FE-B2D2A8DA8676}">
      <dgm:prSet/>
      <dgm:spPr/>
      <dgm:t>
        <a:bodyPr/>
        <a:lstStyle/>
        <a:p>
          <a:endParaRPr lang="en-GB"/>
        </a:p>
      </dgm:t>
    </dgm:pt>
    <dgm:pt modelId="{5881E74F-C5E3-4C56-A2B0-E8D1BB1B53A4}">
      <dgm:prSet phldrT="[Text]" custT="1"/>
      <dgm:spPr/>
      <dgm:t>
        <a:bodyPr/>
        <a:lstStyle/>
        <a:p>
          <a:r>
            <a:rPr lang="en-GB" sz="1700" dirty="0"/>
            <a:t>Links to language development – thinking through</a:t>
          </a:r>
        </a:p>
      </dgm:t>
    </dgm:pt>
    <dgm:pt modelId="{68B8A674-D74C-42A4-8658-B6B50367FB2A}" type="parTrans" cxnId="{D4489CA2-C288-463A-983F-E32483666CED}">
      <dgm:prSet/>
      <dgm:spPr/>
      <dgm:t>
        <a:bodyPr/>
        <a:lstStyle/>
        <a:p>
          <a:endParaRPr lang="en-GB"/>
        </a:p>
      </dgm:t>
    </dgm:pt>
    <dgm:pt modelId="{178A4A9C-2727-499E-BB71-D7780B27A08A}" type="sibTrans" cxnId="{D4489CA2-C288-463A-983F-E32483666CED}">
      <dgm:prSet/>
      <dgm:spPr/>
      <dgm:t>
        <a:bodyPr/>
        <a:lstStyle/>
        <a:p>
          <a:endParaRPr lang="en-GB"/>
        </a:p>
      </dgm:t>
    </dgm:pt>
    <dgm:pt modelId="{7626C501-3027-4F7B-86C8-343B13B146B5}" type="pres">
      <dgm:prSet presAssocID="{27A54A7D-686C-404C-8A5B-F35AFB01E6A0}" presName="Name0" presStyleCnt="0">
        <dgm:presLayoutVars>
          <dgm:dir/>
          <dgm:resizeHandles val="exact"/>
        </dgm:presLayoutVars>
      </dgm:prSet>
      <dgm:spPr/>
    </dgm:pt>
    <dgm:pt modelId="{51127DA7-1330-420D-ACB6-3FFF4D610D37}" type="pres">
      <dgm:prSet presAssocID="{E713D0A7-1804-4D1A-B17B-C4786F93897E}" presName="node" presStyleLbl="node1" presStyleIdx="0" presStyleCnt="4">
        <dgm:presLayoutVars>
          <dgm:bulletEnabled val="1"/>
        </dgm:presLayoutVars>
      </dgm:prSet>
      <dgm:spPr/>
    </dgm:pt>
    <dgm:pt modelId="{16706B32-0B08-4C3A-B690-9F8ACF719D0D}" type="pres">
      <dgm:prSet presAssocID="{3FDF5D74-9F4F-4FE1-9732-03EEAE76C4DC}" presName="sibTrans" presStyleLbl="sibTrans2D1" presStyleIdx="0" presStyleCnt="4"/>
      <dgm:spPr/>
    </dgm:pt>
    <dgm:pt modelId="{D2AA2FE3-B2C9-4A63-B238-2476229622B1}" type="pres">
      <dgm:prSet presAssocID="{3FDF5D74-9F4F-4FE1-9732-03EEAE76C4DC}" presName="connectorText" presStyleLbl="sibTrans2D1" presStyleIdx="0" presStyleCnt="4"/>
      <dgm:spPr/>
    </dgm:pt>
    <dgm:pt modelId="{9491E976-B7C1-48BE-A390-3692A219A3D5}" type="pres">
      <dgm:prSet presAssocID="{D58DED00-7596-44D8-856F-648CF3DE5F6D}" presName="node" presStyleLbl="node1" presStyleIdx="1" presStyleCnt="4">
        <dgm:presLayoutVars>
          <dgm:bulletEnabled val="1"/>
        </dgm:presLayoutVars>
      </dgm:prSet>
      <dgm:spPr/>
    </dgm:pt>
    <dgm:pt modelId="{C8867B41-FE84-4D6C-A4A7-F95A703242BC}" type="pres">
      <dgm:prSet presAssocID="{C46BA31C-7FB3-4997-9418-92B5A109251D}" presName="sibTrans" presStyleLbl="sibTrans2D1" presStyleIdx="1" presStyleCnt="4"/>
      <dgm:spPr/>
    </dgm:pt>
    <dgm:pt modelId="{D3A2D077-2717-4963-BF49-9743F3F7552B}" type="pres">
      <dgm:prSet presAssocID="{C46BA31C-7FB3-4997-9418-92B5A109251D}" presName="connectorText" presStyleLbl="sibTrans2D1" presStyleIdx="1" presStyleCnt="4"/>
      <dgm:spPr/>
    </dgm:pt>
    <dgm:pt modelId="{205BCE11-7DBE-4B08-9446-010F2E0F29ED}" type="pres">
      <dgm:prSet presAssocID="{8361D01E-8769-4260-B8DE-E581351B3BC3}" presName="node" presStyleLbl="node1" presStyleIdx="2" presStyleCnt="4">
        <dgm:presLayoutVars>
          <dgm:bulletEnabled val="1"/>
        </dgm:presLayoutVars>
      </dgm:prSet>
      <dgm:spPr/>
    </dgm:pt>
    <dgm:pt modelId="{1A3DF53E-4E02-4FBF-A5D3-FCA493833E09}" type="pres">
      <dgm:prSet presAssocID="{162D5355-25DF-433E-981D-20FEED79632F}" presName="sibTrans" presStyleLbl="sibTrans2D1" presStyleIdx="2" presStyleCnt="4"/>
      <dgm:spPr/>
    </dgm:pt>
    <dgm:pt modelId="{8AAA5328-F703-4F38-8085-B7357207E0E3}" type="pres">
      <dgm:prSet presAssocID="{162D5355-25DF-433E-981D-20FEED79632F}" presName="connectorText" presStyleLbl="sibTrans2D1" presStyleIdx="2" presStyleCnt="4"/>
      <dgm:spPr/>
    </dgm:pt>
    <dgm:pt modelId="{A9F2A607-0B67-45D2-86EE-B2C48615C803}" type="pres">
      <dgm:prSet presAssocID="{5881E74F-C5E3-4C56-A2B0-E8D1BB1B53A4}" presName="node" presStyleLbl="node1" presStyleIdx="3" presStyleCnt="4">
        <dgm:presLayoutVars>
          <dgm:bulletEnabled val="1"/>
        </dgm:presLayoutVars>
      </dgm:prSet>
      <dgm:spPr/>
    </dgm:pt>
    <dgm:pt modelId="{7376CC68-3EFD-43C8-8F97-F07A51A62B60}" type="pres">
      <dgm:prSet presAssocID="{178A4A9C-2727-499E-BB71-D7780B27A08A}" presName="sibTrans" presStyleLbl="sibTrans2D1" presStyleIdx="3" presStyleCnt="4"/>
      <dgm:spPr/>
    </dgm:pt>
    <dgm:pt modelId="{82DCA95C-0AC3-4702-BA16-FC1DF90F3DE7}" type="pres">
      <dgm:prSet presAssocID="{178A4A9C-2727-499E-BB71-D7780B27A08A}" presName="connectorText" presStyleLbl="sibTrans2D1" presStyleIdx="3" presStyleCnt="4"/>
      <dgm:spPr/>
    </dgm:pt>
  </dgm:ptLst>
  <dgm:cxnLst>
    <dgm:cxn modelId="{D989E303-969E-44E4-A0B2-04F657EF9480}" srcId="{27A54A7D-686C-404C-8A5B-F35AFB01E6A0}" destId="{D58DED00-7596-44D8-856F-648CF3DE5F6D}" srcOrd="1" destOrd="0" parTransId="{AD573634-2485-4548-9AB0-947A6415D6FB}" sibTransId="{C46BA31C-7FB3-4997-9418-92B5A109251D}"/>
    <dgm:cxn modelId="{79D64004-5507-4DEA-B99A-396F5F9034D0}" type="presOf" srcId="{162D5355-25DF-433E-981D-20FEED79632F}" destId="{8AAA5328-F703-4F38-8085-B7357207E0E3}" srcOrd="1" destOrd="0" presId="urn:microsoft.com/office/officeart/2005/8/layout/cycle7"/>
    <dgm:cxn modelId="{A9887C20-2BF4-44C8-AD95-64C6820300CD}" type="presOf" srcId="{C46BA31C-7FB3-4997-9418-92B5A109251D}" destId="{D3A2D077-2717-4963-BF49-9743F3F7552B}" srcOrd="1" destOrd="0" presId="urn:microsoft.com/office/officeart/2005/8/layout/cycle7"/>
    <dgm:cxn modelId="{D9AF0B2C-A368-44A1-A1F4-AA699CF437F2}" type="presOf" srcId="{E713D0A7-1804-4D1A-B17B-C4786F93897E}" destId="{51127DA7-1330-420D-ACB6-3FFF4D610D37}" srcOrd="0" destOrd="0" presId="urn:microsoft.com/office/officeart/2005/8/layout/cycle7"/>
    <dgm:cxn modelId="{F24F7744-5095-40D0-AF9E-DE803A7AFD67}" type="presOf" srcId="{27A54A7D-686C-404C-8A5B-F35AFB01E6A0}" destId="{7626C501-3027-4F7B-86C8-343B13B146B5}" srcOrd="0" destOrd="0" presId="urn:microsoft.com/office/officeart/2005/8/layout/cycle7"/>
    <dgm:cxn modelId="{64E1E066-2A69-410C-A0C3-EB789C10E53A}" srcId="{27A54A7D-686C-404C-8A5B-F35AFB01E6A0}" destId="{E713D0A7-1804-4D1A-B17B-C4786F93897E}" srcOrd="0" destOrd="0" parTransId="{984682CD-0460-4368-8420-3F3984C08444}" sibTransId="{3FDF5D74-9F4F-4FE1-9732-03EEAE76C4DC}"/>
    <dgm:cxn modelId="{EA26F968-22D7-4435-A763-BCCCBDB7067D}" type="presOf" srcId="{C46BA31C-7FB3-4997-9418-92B5A109251D}" destId="{C8867B41-FE84-4D6C-A4A7-F95A703242BC}" srcOrd="0" destOrd="0" presId="urn:microsoft.com/office/officeart/2005/8/layout/cycle7"/>
    <dgm:cxn modelId="{CF492472-280A-43D7-9857-2337ADDA8D23}" type="presOf" srcId="{3FDF5D74-9F4F-4FE1-9732-03EEAE76C4DC}" destId="{16706B32-0B08-4C3A-B690-9F8ACF719D0D}" srcOrd="0" destOrd="0" presId="urn:microsoft.com/office/officeart/2005/8/layout/cycle7"/>
    <dgm:cxn modelId="{741A857E-59E2-491B-BC46-1C99A8CD221A}" type="presOf" srcId="{178A4A9C-2727-499E-BB71-D7780B27A08A}" destId="{82DCA95C-0AC3-4702-BA16-FC1DF90F3DE7}" srcOrd="1" destOrd="0" presId="urn:microsoft.com/office/officeart/2005/8/layout/cycle7"/>
    <dgm:cxn modelId="{029A7997-7CFC-4D43-B3FE-B2D2A8DA8676}" srcId="{27A54A7D-686C-404C-8A5B-F35AFB01E6A0}" destId="{8361D01E-8769-4260-B8DE-E581351B3BC3}" srcOrd="2" destOrd="0" parTransId="{7509642C-284A-4083-9BBB-9E1FD7FC3E3D}" sibTransId="{162D5355-25DF-433E-981D-20FEED79632F}"/>
    <dgm:cxn modelId="{45CD409D-9D20-45FA-9BE6-CFEB3788ED8B}" type="presOf" srcId="{5881E74F-C5E3-4C56-A2B0-E8D1BB1B53A4}" destId="{A9F2A607-0B67-45D2-86EE-B2C48615C803}" srcOrd="0" destOrd="0" presId="urn:microsoft.com/office/officeart/2005/8/layout/cycle7"/>
    <dgm:cxn modelId="{D4489CA2-C288-463A-983F-E32483666CED}" srcId="{27A54A7D-686C-404C-8A5B-F35AFB01E6A0}" destId="{5881E74F-C5E3-4C56-A2B0-E8D1BB1B53A4}" srcOrd="3" destOrd="0" parTransId="{68B8A674-D74C-42A4-8658-B6B50367FB2A}" sibTransId="{178A4A9C-2727-499E-BB71-D7780B27A08A}"/>
    <dgm:cxn modelId="{26EBA6AF-A230-48DC-BBA3-1820D243C248}" type="presOf" srcId="{D58DED00-7596-44D8-856F-648CF3DE5F6D}" destId="{9491E976-B7C1-48BE-A390-3692A219A3D5}" srcOrd="0" destOrd="0" presId="urn:microsoft.com/office/officeart/2005/8/layout/cycle7"/>
    <dgm:cxn modelId="{1FE59DBD-950E-49CB-802E-4011D16404B1}" type="presOf" srcId="{178A4A9C-2727-499E-BB71-D7780B27A08A}" destId="{7376CC68-3EFD-43C8-8F97-F07A51A62B60}" srcOrd="0" destOrd="0" presId="urn:microsoft.com/office/officeart/2005/8/layout/cycle7"/>
    <dgm:cxn modelId="{56B6ACCC-06AD-4BF1-826F-C749191599EC}" type="presOf" srcId="{8361D01E-8769-4260-B8DE-E581351B3BC3}" destId="{205BCE11-7DBE-4B08-9446-010F2E0F29ED}" srcOrd="0" destOrd="0" presId="urn:microsoft.com/office/officeart/2005/8/layout/cycle7"/>
    <dgm:cxn modelId="{E908DAD9-7005-4D31-8E58-F6EAFEA41439}" type="presOf" srcId="{162D5355-25DF-433E-981D-20FEED79632F}" destId="{1A3DF53E-4E02-4FBF-A5D3-FCA493833E09}" srcOrd="0" destOrd="0" presId="urn:microsoft.com/office/officeart/2005/8/layout/cycle7"/>
    <dgm:cxn modelId="{839F47F3-FA26-4DCA-993E-B55DD296FB2F}" type="presOf" srcId="{3FDF5D74-9F4F-4FE1-9732-03EEAE76C4DC}" destId="{D2AA2FE3-B2C9-4A63-B238-2476229622B1}" srcOrd="1" destOrd="0" presId="urn:microsoft.com/office/officeart/2005/8/layout/cycle7"/>
    <dgm:cxn modelId="{904A81F4-0E88-4C5F-B7EB-1C6392E5B63B}" type="presParOf" srcId="{7626C501-3027-4F7B-86C8-343B13B146B5}" destId="{51127DA7-1330-420D-ACB6-3FFF4D610D37}" srcOrd="0" destOrd="0" presId="urn:microsoft.com/office/officeart/2005/8/layout/cycle7"/>
    <dgm:cxn modelId="{6ABE296F-E0C7-4F89-AD9C-5976CD539546}" type="presParOf" srcId="{7626C501-3027-4F7B-86C8-343B13B146B5}" destId="{16706B32-0B08-4C3A-B690-9F8ACF719D0D}" srcOrd="1" destOrd="0" presId="urn:microsoft.com/office/officeart/2005/8/layout/cycle7"/>
    <dgm:cxn modelId="{D2EB8384-0304-440F-A49F-47F5D4466EDF}" type="presParOf" srcId="{16706B32-0B08-4C3A-B690-9F8ACF719D0D}" destId="{D2AA2FE3-B2C9-4A63-B238-2476229622B1}" srcOrd="0" destOrd="0" presId="urn:microsoft.com/office/officeart/2005/8/layout/cycle7"/>
    <dgm:cxn modelId="{40F660C3-0D29-4D85-AB43-6202AF3E47F1}" type="presParOf" srcId="{7626C501-3027-4F7B-86C8-343B13B146B5}" destId="{9491E976-B7C1-48BE-A390-3692A219A3D5}" srcOrd="2" destOrd="0" presId="urn:microsoft.com/office/officeart/2005/8/layout/cycle7"/>
    <dgm:cxn modelId="{328447CD-6282-47AC-A4BE-C037A25DE06F}" type="presParOf" srcId="{7626C501-3027-4F7B-86C8-343B13B146B5}" destId="{C8867B41-FE84-4D6C-A4A7-F95A703242BC}" srcOrd="3" destOrd="0" presId="urn:microsoft.com/office/officeart/2005/8/layout/cycle7"/>
    <dgm:cxn modelId="{A7CAF2CF-2E07-4797-847A-1B411D914360}" type="presParOf" srcId="{C8867B41-FE84-4D6C-A4A7-F95A703242BC}" destId="{D3A2D077-2717-4963-BF49-9743F3F7552B}" srcOrd="0" destOrd="0" presId="urn:microsoft.com/office/officeart/2005/8/layout/cycle7"/>
    <dgm:cxn modelId="{2BB520B2-9D9B-485B-93DB-6DCA63F27DC5}" type="presParOf" srcId="{7626C501-3027-4F7B-86C8-343B13B146B5}" destId="{205BCE11-7DBE-4B08-9446-010F2E0F29ED}" srcOrd="4" destOrd="0" presId="urn:microsoft.com/office/officeart/2005/8/layout/cycle7"/>
    <dgm:cxn modelId="{7BD970B1-4F85-4C1D-BDC9-8275C8836483}" type="presParOf" srcId="{7626C501-3027-4F7B-86C8-343B13B146B5}" destId="{1A3DF53E-4E02-4FBF-A5D3-FCA493833E09}" srcOrd="5" destOrd="0" presId="urn:microsoft.com/office/officeart/2005/8/layout/cycle7"/>
    <dgm:cxn modelId="{8BB610B3-1503-4C9E-BAF5-F4569B00F91D}" type="presParOf" srcId="{1A3DF53E-4E02-4FBF-A5D3-FCA493833E09}" destId="{8AAA5328-F703-4F38-8085-B7357207E0E3}" srcOrd="0" destOrd="0" presId="urn:microsoft.com/office/officeart/2005/8/layout/cycle7"/>
    <dgm:cxn modelId="{D7466EAD-A2D1-40C9-BBCD-2E5E42E488DB}" type="presParOf" srcId="{7626C501-3027-4F7B-86C8-343B13B146B5}" destId="{A9F2A607-0B67-45D2-86EE-B2C48615C803}" srcOrd="6" destOrd="0" presId="urn:microsoft.com/office/officeart/2005/8/layout/cycle7"/>
    <dgm:cxn modelId="{14C0AF11-FE5E-4F7D-A01C-1BD918E51F16}" type="presParOf" srcId="{7626C501-3027-4F7B-86C8-343B13B146B5}" destId="{7376CC68-3EFD-43C8-8F97-F07A51A62B60}" srcOrd="7" destOrd="0" presId="urn:microsoft.com/office/officeart/2005/8/layout/cycle7"/>
    <dgm:cxn modelId="{7A785A43-03F2-4C1E-A710-0902C55BD6C0}" type="presParOf" srcId="{7376CC68-3EFD-43C8-8F97-F07A51A62B60}" destId="{82DCA95C-0AC3-4702-BA16-FC1DF90F3DE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7A54A7D-686C-404C-8A5B-F35AFB01E6A0}" type="doc">
      <dgm:prSet loTypeId="urn:microsoft.com/office/officeart/2005/8/layout/cycle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713D0A7-1804-4D1A-B17B-C4786F93897E}">
      <dgm:prSet phldrT="[Text]"/>
      <dgm:spPr/>
      <dgm:t>
        <a:bodyPr/>
        <a:lstStyle/>
        <a:p>
          <a:r>
            <a:rPr lang="en-GB" dirty="0"/>
            <a:t>Routines = security</a:t>
          </a:r>
        </a:p>
      </dgm:t>
    </dgm:pt>
    <dgm:pt modelId="{984682CD-0460-4368-8420-3F3984C08444}" type="parTrans" cxnId="{64E1E066-2A69-410C-A0C3-EB789C10E53A}">
      <dgm:prSet/>
      <dgm:spPr/>
      <dgm:t>
        <a:bodyPr/>
        <a:lstStyle/>
        <a:p>
          <a:endParaRPr lang="en-GB"/>
        </a:p>
      </dgm:t>
    </dgm:pt>
    <dgm:pt modelId="{3FDF5D74-9F4F-4FE1-9732-03EEAE76C4DC}" type="sibTrans" cxnId="{64E1E066-2A69-410C-A0C3-EB789C10E53A}">
      <dgm:prSet/>
      <dgm:spPr/>
      <dgm:t>
        <a:bodyPr/>
        <a:lstStyle/>
        <a:p>
          <a:endParaRPr lang="en-GB"/>
        </a:p>
      </dgm:t>
    </dgm:pt>
    <dgm:pt modelId="{5E712407-8DEE-4278-9B3E-1F6EDC501CDB}">
      <dgm:prSet phldrT="[Text]"/>
      <dgm:spPr/>
      <dgm:t>
        <a:bodyPr/>
        <a:lstStyle/>
        <a:p>
          <a:r>
            <a:rPr lang="en-GB" dirty="0"/>
            <a:t>Agency within routines</a:t>
          </a:r>
        </a:p>
      </dgm:t>
    </dgm:pt>
    <dgm:pt modelId="{08F4B99D-DE81-4070-93C7-B1F784416ACD}" type="parTrans" cxnId="{BBEFD295-94F0-4F6E-B4CA-68E045F78B76}">
      <dgm:prSet/>
      <dgm:spPr/>
      <dgm:t>
        <a:bodyPr/>
        <a:lstStyle/>
        <a:p>
          <a:endParaRPr lang="en-GB"/>
        </a:p>
      </dgm:t>
    </dgm:pt>
    <dgm:pt modelId="{58ECC13D-302A-423D-ABC4-55198442B16D}" type="sibTrans" cxnId="{BBEFD295-94F0-4F6E-B4CA-68E045F78B76}">
      <dgm:prSet/>
      <dgm:spPr/>
      <dgm:t>
        <a:bodyPr/>
        <a:lstStyle/>
        <a:p>
          <a:endParaRPr lang="en-GB"/>
        </a:p>
      </dgm:t>
    </dgm:pt>
    <dgm:pt modelId="{D58DED00-7596-44D8-856F-648CF3DE5F6D}">
      <dgm:prSet phldrT="[Text]"/>
      <dgm:spPr/>
      <dgm:t>
        <a:bodyPr/>
        <a:lstStyle/>
        <a:p>
          <a:r>
            <a:rPr lang="en-GB" dirty="0"/>
            <a:t>Interacting or interfering?</a:t>
          </a:r>
        </a:p>
      </dgm:t>
    </dgm:pt>
    <dgm:pt modelId="{AD573634-2485-4548-9AB0-947A6415D6FB}" type="parTrans" cxnId="{D989E303-969E-44E4-A0B2-04F657EF9480}">
      <dgm:prSet/>
      <dgm:spPr/>
      <dgm:t>
        <a:bodyPr/>
        <a:lstStyle/>
        <a:p>
          <a:endParaRPr lang="en-GB"/>
        </a:p>
      </dgm:t>
    </dgm:pt>
    <dgm:pt modelId="{C46BA31C-7FB3-4997-9418-92B5A109251D}" type="sibTrans" cxnId="{D989E303-969E-44E4-A0B2-04F657EF9480}">
      <dgm:prSet/>
      <dgm:spPr/>
      <dgm:t>
        <a:bodyPr/>
        <a:lstStyle/>
        <a:p>
          <a:endParaRPr lang="en-GB"/>
        </a:p>
      </dgm:t>
    </dgm:pt>
    <dgm:pt modelId="{8361D01E-8769-4260-B8DE-E581351B3BC3}">
      <dgm:prSet phldrT="[Text]"/>
      <dgm:spPr/>
      <dgm:t>
        <a:bodyPr/>
        <a:lstStyle/>
        <a:p>
          <a:r>
            <a:rPr lang="en-GB" dirty="0"/>
            <a:t>‘You can do it’</a:t>
          </a:r>
        </a:p>
      </dgm:t>
    </dgm:pt>
    <dgm:pt modelId="{7509642C-284A-4083-9BBB-9E1FD7FC3E3D}" type="parTrans" cxnId="{029A7997-7CFC-4D43-B3FE-B2D2A8DA8676}">
      <dgm:prSet/>
      <dgm:spPr/>
      <dgm:t>
        <a:bodyPr/>
        <a:lstStyle/>
        <a:p>
          <a:endParaRPr lang="en-GB"/>
        </a:p>
      </dgm:t>
    </dgm:pt>
    <dgm:pt modelId="{162D5355-25DF-433E-981D-20FEED79632F}" type="sibTrans" cxnId="{029A7997-7CFC-4D43-B3FE-B2D2A8DA8676}">
      <dgm:prSet/>
      <dgm:spPr/>
      <dgm:t>
        <a:bodyPr/>
        <a:lstStyle/>
        <a:p>
          <a:endParaRPr lang="en-GB"/>
        </a:p>
      </dgm:t>
    </dgm:pt>
    <dgm:pt modelId="{5881E74F-C5E3-4C56-A2B0-E8D1BB1B53A4}">
      <dgm:prSet phldrT="[Text]"/>
      <dgm:spPr/>
      <dgm:t>
        <a:bodyPr/>
        <a:lstStyle/>
        <a:p>
          <a:r>
            <a:rPr lang="en-GB" dirty="0"/>
            <a:t>Reassurance and take up time</a:t>
          </a:r>
        </a:p>
      </dgm:t>
    </dgm:pt>
    <dgm:pt modelId="{68B8A674-D74C-42A4-8658-B6B50367FB2A}" type="parTrans" cxnId="{D4489CA2-C288-463A-983F-E32483666CED}">
      <dgm:prSet/>
      <dgm:spPr/>
      <dgm:t>
        <a:bodyPr/>
        <a:lstStyle/>
        <a:p>
          <a:endParaRPr lang="en-GB"/>
        </a:p>
      </dgm:t>
    </dgm:pt>
    <dgm:pt modelId="{178A4A9C-2727-499E-BB71-D7780B27A08A}" type="sibTrans" cxnId="{D4489CA2-C288-463A-983F-E32483666CED}">
      <dgm:prSet/>
      <dgm:spPr/>
      <dgm:t>
        <a:bodyPr/>
        <a:lstStyle/>
        <a:p>
          <a:endParaRPr lang="en-GB"/>
        </a:p>
      </dgm:t>
    </dgm:pt>
    <dgm:pt modelId="{E8246E33-FF7D-4C3D-9774-8BA3FBFA1613}" type="pres">
      <dgm:prSet presAssocID="{27A54A7D-686C-404C-8A5B-F35AFB01E6A0}" presName="cycle" presStyleCnt="0">
        <dgm:presLayoutVars>
          <dgm:dir/>
          <dgm:resizeHandles val="exact"/>
        </dgm:presLayoutVars>
      </dgm:prSet>
      <dgm:spPr/>
    </dgm:pt>
    <dgm:pt modelId="{D4D66240-924C-4A1F-AC70-10C3007BD64E}" type="pres">
      <dgm:prSet presAssocID="{E713D0A7-1804-4D1A-B17B-C4786F93897E}" presName="node" presStyleLbl="node1" presStyleIdx="0" presStyleCnt="5">
        <dgm:presLayoutVars>
          <dgm:bulletEnabled val="1"/>
        </dgm:presLayoutVars>
      </dgm:prSet>
      <dgm:spPr/>
    </dgm:pt>
    <dgm:pt modelId="{BA219710-C9AD-41E8-822C-3F7D64BD0D0C}" type="pres">
      <dgm:prSet presAssocID="{E713D0A7-1804-4D1A-B17B-C4786F93897E}" presName="spNode" presStyleCnt="0"/>
      <dgm:spPr/>
    </dgm:pt>
    <dgm:pt modelId="{C7A0EA0F-9C3F-4BEF-BB7C-11363AEBBADB}" type="pres">
      <dgm:prSet presAssocID="{3FDF5D74-9F4F-4FE1-9732-03EEAE76C4DC}" presName="sibTrans" presStyleLbl="sibTrans1D1" presStyleIdx="0" presStyleCnt="5"/>
      <dgm:spPr/>
    </dgm:pt>
    <dgm:pt modelId="{EA93E11B-6FCD-4EC4-8D49-9CAE564751D6}" type="pres">
      <dgm:prSet presAssocID="{5E712407-8DEE-4278-9B3E-1F6EDC501CDB}" presName="node" presStyleLbl="node1" presStyleIdx="1" presStyleCnt="5">
        <dgm:presLayoutVars>
          <dgm:bulletEnabled val="1"/>
        </dgm:presLayoutVars>
      </dgm:prSet>
      <dgm:spPr/>
    </dgm:pt>
    <dgm:pt modelId="{AF82DFA1-4A03-41B3-A931-036E7E98AF58}" type="pres">
      <dgm:prSet presAssocID="{5E712407-8DEE-4278-9B3E-1F6EDC501CDB}" presName="spNode" presStyleCnt="0"/>
      <dgm:spPr/>
    </dgm:pt>
    <dgm:pt modelId="{4A54A75D-879E-4949-9936-F9A17E229F37}" type="pres">
      <dgm:prSet presAssocID="{58ECC13D-302A-423D-ABC4-55198442B16D}" presName="sibTrans" presStyleLbl="sibTrans1D1" presStyleIdx="1" presStyleCnt="5"/>
      <dgm:spPr/>
    </dgm:pt>
    <dgm:pt modelId="{BA918AE7-872C-4FE5-A322-F3C9E8904C61}" type="pres">
      <dgm:prSet presAssocID="{D58DED00-7596-44D8-856F-648CF3DE5F6D}" presName="node" presStyleLbl="node1" presStyleIdx="2" presStyleCnt="5">
        <dgm:presLayoutVars>
          <dgm:bulletEnabled val="1"/>
        </dgm:presLayoutVars>
      </dgm:prSet>
      <dgm:spPr/>
    </dgm:pt>
    <dgm:pt modelId="{C00C7D4B-295D-4B69-A243-F827287AF651}" type="pres">
      <dgm:prSet presAssocID="{D58DED00-7596-44D8-856F-648CF3DE5F6D}" presName="spNode" presStyleCnt="0"/>
      <dgm:spPr/>
    </dgm:pt>
    <dgm:pt modelId="{70B16348-65A3-4F9E-AD9B-83BD03BEFDBD}" type="pres">
      <dgm:prSet presAssocID="{C46BA31C-7FB3-4997-9418-92B5A109251D}" presName="sibTrans" presStyleLbl="sibTrans1D1" presStyleIdx="2" presStyleCnt="5"/>
      <dgm:spPr/>
    </dgm:pt>
    <dgm:pt modelId="{0E184036-6AA8-4400-931B-1063C511171D}" type="pres">
      <dgm:prSet presAssocID="{8361D01E-8769-4260-B8DE-E581351B3BC3}" presName="node" presStyleLbl="node1" presStyleIdx="3" presStyleCnt="5">
        <dgm:presLayoutVars>
          <dgm:bulletEnabled val="1"/>
        </dgm:presLayoutVars>
      </dgm:prSet>
      <dgm:spPr/>
    </dgm:pt>
    <dgm:pt modelId="{46DD7BE0-0A34-48F1-B48C-061B624C4500}" type="pres">
      <dgm:prSet presAssocID="{8361D01E-8769-4260-B8DE-E581351B3BC3}" presName="spNode" presStyleCnt="0"/>
      <dgm:spPr/>
    </dgm:pt>
    <dgm:pt modelId="{52A3FF89-F74E-4ED4-896E-7AF037288CFF}" type="pres">
      <dgm:prSet presAssocID="{162D5355-25DF-433E-981D-20FEED79632F}" presName="sibTrans" presStyleLbl="sibTrans1D1" presStyleIdx="3" presStyleCnt="5"/>
      <dgm:spPr/>
    </dgm:pt>
    <dgm:pt modelId="{844F6244-1B74-45F4-876C-79DB9501341C}" type="pres">
      <dgm:prSet presAssocID="{5881E74F-C5E3-4C56-A2B0-E8D1BB1B53A4}" presName="node" presStyleLbl="node1" presStyleIdx="4" presStyleCnt="5">
        <dgm:presLayoutVars>
          <dgm:bulletEnabled val="1"/>
        </dgm:presLayoutVars>
      </dgm:prSet>
      <dgm:spPr/>
    </dgm:pt>
    <dgm:pt modelId="{FF52B606-A2D8-4F1A-BBB1-400F1E530AF2}" type="pres">
      <dgm:prSet presAssocID="{5881E74F-C5E3-4C56-A2B0-E8D1BB1B53A4}" presName="spNode" presStyleCnt="0"/>
      <dgm:spPr/>
    </dgm:pt>
    <dgm:pt modelId="{96181264-99C0-4BA0-A47A-23E60784D44B}" type="pres">
      <dgm:prSet presAssocID="{178A4A9C-2727-499E-BB71-D7780B27A08A}" presName="sibTrans" presStyleLbl="sibTrans1D1" presStyleIdx="4" presStyleCnt="5"/>
      <dgm:spPr/>
    </dgm:pt>
  </dgm:ptLst>
  <dgm:cxnLst>
    <dgm:cxn modelId="{D989E303-969E-44E4-A0B2-04F657EF9480}" srcId="{27A54A7D-686C-404C-8A5B-F35AFB01E6A0}" destId="{D58DED00-7596-44D8-856F-648CF3DE5F6D}" srcOrd="2" destOrd="0" parTransId="{AD573634-2485-4548-9AB0-947A6415D6FB}" sibTransId="{C46BA31C-7FB3-4997-9418-92B5A109251D}"/>
    <dgm:cxn modelId="{F2CBEA16-A71D-4672-9F30-A9A01F5B3A80}" type="presOf" srcId="{162D5355-25DF-433E-981D-20FEED79632F}" destId="{52A3FF89-F74E-4ED4-896E-7AF037288CFF}" srcOrd="0" destOrd="0" presId="urn:microsoft.com/office/officeart/2005/8/layout/cycle5"/>
    <dgm:cxn modelId="{464E7A43-1FF7-439B-B3CC-0D85DE7C082C}" type="presOf" srcId="{3FDF5D74-9F4F-4FE1-9732-03EEAE76C4DC}" destId="{C7A0EA0F-9C3F-4BEF-BB7C-11363AEBBADB}" srcOrd="0" destOrd="0" presId="urn:microsoft.com/office/officeart/2005/8/layout/cycle5"/>
    <dgm:cxn modelId="{64E1E066-2A69-410C-A0C3-EB789C10E53A}" srcId="{27A54A7D-686C-404C-8A5B-F35AFB01E6A0}" destId="{E713D0A7-1804-4D1A-B17B-C4786F93897E}" srcOrd="0" destOrd="0" parTransId="{984682CD-0460-4368-8420-3F3984C08444}" sibTransId="{3FDF5D74-9F4F-4FE1-9732-03EEAE76C4DC}"/>
    <dgm:cxn modelId="{D121C970-6D3B-446E-B4D9-A36640F65821}" type="presOf" srcId="{58ECC13D-302A-423D-ABC4-55198442B16D}" destId="{4A54A75D-879E-4949-9936-F9A17E229F37}" srcOrd="0" destOrd="0" presId="urn:microsoft.com/office/officeart/2005/8/layout/cycle5"/>
    <dgm:cxn modelId="{BBEFD295-94F0-4F6E-B4CA-68E045F78B76}" srcId="{27A54A7D-686C-404C-8A5B-F35AFB01E6A0}" destId="{5E712407-8DEE-4278-9B3E-1F6EDC501CDB}" srcOrd="1" destOrd="0" parTransId="{08F4B99D-DE81-4070-93C7-B1F784416ACD}" sibTransId="{58ECC13D-302A-423D-ABC4-55198442B16D}"/>
    <dgm:cxn modelId="{029A7997-7CFC-4D43-B3FE-B2D2A8DA8676}" srcId="{27A54A7D-686C-404C-8A5B-F35AFB01E6A0}" destId="{8361D01E-8769-4260-B8DE-E581351B3BC3}" srcOrd="3" destOrd="0" parTransId="{7509642C-284A-4083-9BBB-9E1FD7FC3E3D}" sibTransId="{162D5355-25DF-433E-981D-20FEED79632F}"/>
    <dgm:cxn modelId="{A4A53398-F1F3-42EB-AA1D-2412FA4C31C5}" type="presOf" srcId="{178A4A9C-2727-499E-BB71-D7780B27A08A}" destId="{96181264-99C0-4BA0-A47A-23E60784D44B}" srcOrd="0" destOrd="0" presId="urn:microsoft.com/office/officeart/2005/8/layout/cycle5"/>
    <dgm:cxn modelId="{8D60AC9A-0C20-44E5-A78D-A625797169BF}" type="presOf" srcId="{E713D0A7-1804-4D1A-B17B-C4786F93897E}" destId="{D4D66240-924C-4A1F-AC70-10C3007BD64E}" srcOrd="0" destOrd="0" presId="urn:microsoft.com/office/officeart/2005/8/layout/cycle5"/>
    <dgm:cxn modelId="{01E52A9E-EF0A-4F26-8091-041C06CCA86D}" type="presOf" srcId="{5E712407-8DEE-4278-9B3E-1F6EDC501CDB}" destId="{EA93E11B-6FCD-4EC4-8D49-9CAE564751D6}" srcOrd="0" destOrd="0" presId="urn:microsoft.com/office/officeart/2005/8/layout/cycle5"/>
    <dgm:cxn modelId="{D4489CA2-C288-463A-983F-E32483666CED}" srcId="{27A54A7D-686C-404C-8A5B-F35AFB01E6A0}" destId="{5881E74F-C5E3-4C56-A2B0-E8D1BB1B53A4}" srcOrd="4" destOrd="0" parTransId="{68B8A674-D74C-42A4-8658-B6B50367FB2A}" sibTransId="{178A4A9C-2727-499E-BB71-D7780B27A08A}"/>
    <dgm:cxn modelId="{17C1FAA3-7F59-4AF3-8F01-5910C26B2730}" type="presOf" srcId="{5881E74F-C5E3-4C56-A2B0-E8D1BB1B53A4}" destId="{844F6244-1B74-45F4-876C-79DB9501341C}" srcOrd="0" destOrd="0" presId="urn:microsoft.com/office/officeart/2005/8/layout/cycle5"/>
    <dgm:cxn modelId="{873CDEC3-6589-4B73-AA49-971AEAFCA535}" type="presOf" srcId="{8361D01E-8769-4260-B8DE-E581351B3BC3}" destId="{0E184036-6AA8-4400-931B-1063C511171D}" srcOrd="0" destOrd="0" presId="urn:microsoft.com/office/officeart/2005/8/layout/cycle5"/>
    <dgm:cxn modelId="{164300C4-9D3F-4E34-BEC1-6453465206B2}" type="presOf" srcId="{D58DED00-7596-44D8-856F-648CF3DE5F6D}" destId="{BA918AE7-872C-4FE5-A322-F3C9E8904C61}" srcOrd="0" destOrd="0" presId="urn:microsoft.com/office/officeart/2005/8/layout/cycle5"/>
    <dgm:cxn modelId="{BFC585CC-A93A-48CF-B758-640758689ADC}" type="presOf" srcId="{C46BA31C-7FB3-4997-9418-92B5A109251D}" destId="{70B16348-65A3-4F9E-AD9B-83BD03BEFDBD}" srcOrd="0" destOrd="0" presId="urn:microsoft.com/office/officeart/2005/8/layout/cycle5"/>
    <dgm:cxn modelId="{A8D185E0-60D5-48F2-AC07-01459F5D6D13}" type="presOf" srcId="{27A54A7D-686C-404C-8A5B-F35AFB01E6A0}" destId="{E8246E33-FF7D-4C3D-9774-8BA3FBFA1613}" srcOrd="0" destOrd="0" presId="urn:microsoft.com/office/officeart/2005/8/layout/cycle5"/>
    <dgm:cxn modelId="{E2C35FA6-F2F9-45D2-8510-2A3703F3F128}" type="presParOf" srcId="{E8246E33-FF7D-4C3D-9774-8BA3FBFA1613}" destId="{D4D66240-924C-4A1F-AC70-10C3007BD64E}" srcOrd="0" destOrd="0" presId="urn:microsoft.com/office/officeart/2005/8/layout/cycle5"/>
    <dgm:cxn modelId="{9D20E5A2-7B6F-4D69-93ED-9EF528D8D0B1}" type="presParOf" srcId="{E8246E33-FF7D-4C3D-9774-8BA3FBFA1613}" destId="{BA219710-C9AD-41E8-822C-3F7D64BD0D0C}" srcOrd="1" destOrd="0" presId="urn:microsoft.com/office/officeart/2005/8/layout/cycle5"/>
    <dgm:cxn modelId="{54FE00ED-BA17-4621-89FB-EA43CDD0692F}" type="presParOf" srcId="{E8246E33-FF7D-4C3D-9774-8BA3FBFA1613}" destId="{C7A0EA0F-9C3F-4BEF-BB7C-11363AEBBADB}" srcOrd="2" destOrd="0" presId="urn:microsoft.com/office/officeart/2005/8/layout/cycle5"/>
    <dgm:cxn modelId="{684373DC-1AFF-46CB-B47D-419DCEF040AD}" type="presParOf" srcId="{E8246E33-FF7D-4C3D-9774-8BA3FBFA1613}" destId="{EA93E11B-6FCD-4EC4-8D49-9CAE564751D6}" srcOrd="3" destOrd="0" presId="urn:microsoft.com/office/officeart/2005/8/layout/cycle5"/>
    <dgm:cxn modelId="{A06F2D2A-116D-467F-8702-99DC2A0D4A0E}" type="presParOf" srcId="{E8246E33-FF7D-4C3D-9774-8BA3FBFA1613}" destId="{AF82DFA1-4A03-41B3-A931-036E7E98AF58}" srcOrd="4" destOrd="0" presId="urn:microsoft.com/office/officeart/2005/8/layout/cycle5"/>
    <dgm:cxn modelId="{884C579F-1A1B-4D89-8580-8ABB402DB945}" type="presParOf" srcId="{E8246E33-FF7D-4C3D-9774-8BA3FBFA1613}" destId="{4A54A75D-879E-4949-9936-F9A17E229F37}" srcOrd="5" destOrd="0" presId="urn:microsoft.com/office/officeart/2005/8/layout/cycle5"/>
    <dgm:cxn modelId="{D7E5FC58-4BCB-4DD7-92B2-F520F41C898A}" type="presParOf" srcId="{E8246E33-FF7D-4C3D-9774-8BA3FBFA1613}" destId="{BA918AE7-872C-4FE5-A322-F3C9E8904C61}" srcOrd="6" destOrd="0" presId="urn:microsoft.com/office/officeart/2005/8/layout/cycle5"/>
    <dgm:cxn modelId="{DD57AE20-7D22-45DD-9CBF-5699CAE376D4}" type="presParOf" srcId="{E8246E33-FF7D-4C3D-9774-8BA3FBFA1613}" destId="{C00C7D4B-295D-4B69-A243-F827287AF651}" srcOrd="7" destOrd="0" presId="urn:microsoft.com/office/officeart/2005/8/layout/cycle5"/>
    <dgm:cxn modelId="{4A9E1D7F-1874-4354-BBC2-0B0083B86CB2}" type="presParOf" srcId="{E8246E33-FF7D-4C3D-9774-8BA3FBFA1613}" destId="{70B16348-65A3-4F9E-AD9B-83BD03BEFDBD}" srcOrd="8" destOrd="0" presId="urn:microsoft.com/office/officeart/2005/8/layout/cycle5"/>
    <dgm:cxn modelId="{4F29EFE2-C99B-48C0-886F-ACA7F21394D1}" type="presParOf" srcId="{E8246E33-FF7D-4C3D-9774-8BA3FBFA1613}" destId="{0E184036-6AA8-4400-931B-1063C511171D}" srcOrd="9" destOrd="0" presId="urn:microsoft.com/office/officeart/2005/8/layout/cycle5"/>
    <dgm:cxn modelId="{110D2828-D54A-495A-A78E-3A16191463B6}" type="presParOf" srcId="{E8246E33-FF7D-4C3D-9774-8BA3FBFA1613}" destId="{46DD7BE0-0A34-48F1-B48C-061B624C4500}" srcOrd="10" destOrd="0" presId="urn:microsoft.com/office/officeart/2005/8/layout/cycle5"/>
    <dgm:cxn modelId="{FB3392BC-B8FF-4345-BBA4-56CC2DF83D54}" type="presParOf" srcId="{E8246E33-FF7D-4C3D-9774-8BA3FBFA1613}" destId="{52A3FF89-F74E-4ED4-896E-7AF037288CFF}" srcOrd="11" destOrd="0" presId="urn:microsoft.com/office/officeart/2005/8/layout/cycle5"/>
    <dgm:cxn modelId="{AD73F45F-58DB-41A4-8066-18469E45F39B}" type="presParOf" srcId="{E8246E33-FF7D-4C3D-9774-8BA3FBFA1613}" destId="{844F6244-1B74-45F4-876C-79DB9501341C}" srcOrd="12" destOrd="0" presId="urn:microsoft.com/office/officeart/2005/8/layout/cycle5"/>
    <dgm:cxn modelId="{6B39F6B6-EBC1-41ED-8CFA-0992400BFACF}" type="presParOf" srcId="{E8246E33-FF7D-4C3D-9774-8BA3FBFA1613}" destId="{FF52B606-A2D8-4F1A-BBB1-400F1E530AF2}" srcOrd="13" destOrd="0" presId="urn:microsoft.com/office/officeart/2005/8/layout/cycle5"/>
    <dgm:cxn modelId="{A4C5B2E9-DFDB-4773-946D-D857344A07A3}" type="presParOf" srcId="{E8246E33-FF7D-4C3D-9774-8BA3FBFA1613}" destId="{96181264-99C0-4BA0-A47A-23E60784D44B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547935F-DEFE-47B3-BABB-530BA814FBD0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A7E1B0F-B058-475F-BA63-5266D6229A3C}">
      <dgm:prSet/>
      <dgm:spPr/>
      <dgm:t>
        <a:bodyPr/>
        <a:lstStyle/>
        <a:p>
          <a:r>
            <a:rPr lang="en-GB" dirty="0"/>
            <a:t>Support children to understand their behaviours</a:t>
          </a:r>
        </a:p>
      </dgm:t>
    </dgm:pt>
    <dgm:pt modelId="{5F97D21F-E8C9-434B-998F-51C49C1507C5}" type="parTrans" cxnId="{7CEBBE11-4DC7-4644-8C37-03E0BE546A89}">
      <dgm:prSet/>
      <dgm:spPr/>
      <dgm:t>
        <a:bodyPr/>
        <a:lstStyle/>
        <a:p>
          <a:endParaRPr lang="en-GB"/>
        </a:p>
      </dgm:t>
    </dgm:pt>
    <dgm:pt modelId="{A31871DB-0144-4F1F-9643-77E65DD15100}" type="sibTrans" cxnId="{7CEBBE11-4DC7-4644-8C37-03E0BE546A89}">
      <dgm:prSet/>
      <dgm:spPr/>
      <dgm:t>
        <a:bodyPr/>
        <a:lstStyle/>
        <a:p>
          <a:endParaRPr lang="en-GB"/>
        </a:p>
      </dgm:t>
    </dgm:pt>
    <dgm:pt modelId="{84D452EC-2215-4E8E-A471-CFC6CF914E8A}">
      <dgm:prSet/>
      <dgm:spPr/>
      <dgm:t>
        <a:bodyPr/>
        <a:lstStyle/>
        <a:p>
          <a:r>
            <a:rPr lang="en-GB" dirty="0"/>
            <a:t>Narrate why some behaviours are problematic</a:t>
          </a:r>
        </a:p>
      </dgm:t>
    </dgm:pt>
    <dgm:pt modelId="{87AF6E8A-3485-4B0D-A2D0-5CD869CB3D33}" type="parTrans" cxnId="{0E57112D-C9D3-49BA-BB6F-6012AA843D47}">
      <dgm:prSet/>
      <dgm:spPr/>
      <dgm:t>
        <a:bodyPr/>
        <a:lstStyle/>
        <a:p>
          <a:endParaRPr lang="en-GB"/>
        </a:p>
      </dgm:t>
    </dgm:pt>
    <dgm:pt modelId="{17BE9DB3-1468-40B0-AE32-6B8EB204A12F}" type="sibTrans" cxnId="{0E57112D-C9D3-49BA-BB6F-6012AA843D47}">
      <dgm:prSet/>
      <dgm:spPr/>
      <dgm:t>
        <a:bodyPr/>
        <a:lstStyle/>
        <a:p>
          <a:endParaRPr lang="en-GB"/>
        </a:p>
      </dgm:t>
    </dgm:pt>
    <dgm:pt modelId="{BAEBC4B6-4CFB-4FE7-95D8-E39D478BB549}">
      <dgm:prSet/>
      <dgm:spPr/>
      <dgm:t>
        <a:bodyPr/>
        <a:lstStyle/>
        <a:p>
          <a:r>
            <a:rPr lang="en-GB" baseline="0" dirty="0"/>
            <a:t>What is my body doing? How can I control myself?</a:t>
          </a:r>
          <a:endParaRPr lang="en-GB" dirty="0"/>
        </a:p>
      </dgm:t>
    </dgm:pt>
    <dgm:pt modelId="{7132AB7C-1C11-44EC-A965-075DC660F1E9}" type="parTrans" cxnId="{7EEEC054-C19A-4773-B01F-C7880955EDCE}">
      <dgm:prSet/>
      <dgm:spPr/>
      <dgm:t>
        <a:bodyPr/>
        <a:lstStyle/>
        <a:p>
          <a:endParaRPr lang="en-GB"/>
        </a:p>
      </dgm:t>
    </dgm:pt>
    <dgm:pt modelId="{44DEB704-B3C2-40FE-9897-00FE6D0E1823}" type="sibTrans" cxnId="{7EEEC054-C19A-4773-B01F-C7880955EDCE}">
      <dgm:prSet/>
      <dgm:spPr/>
      <dgm:t>
        <a:bodyPr/>
        <a:lstStyle/>
        <a:p>
          <a:endParaRPr lang="en-GB"/>
        </a:p>
      </dgm:t>
    </dgm:pt>
    <dgm:pt modelId="{2CA7F068-FF99-4F4D-86CB-4B757557A121}" type="pres">
      <dgm:prSet presAssocID="{F547935F-DEFE-47B3-BABB-530BA814FBD0}" presName="CompostProcess" presStyleCnt="0">
        <dgm:presLayoutVars>
          <dgm:dir/>
          <dgm:resizeHandles val="exact"/>
        </dgm:presLayoutVars>
      </dgm:prSet>
      <dgm:spPr/>
    </dgm:pt>
    <dgm:pt modelId="{7AAA5D31-1BC7-4426-BC43-20A797A43695}" type="pres">
      <dgm:prSet presAssocID="{F547935F-DEFE-47B3-BABB-530BA814FBD0}" presName="arrow" presStyleLbl="bgShp" presStyleIdx="0" presStyleCnt="1"/>
      <dgm:spPr/>
    </dgm:pt>
    <dgm:pt modelId="{EF8FC5C4-0E0A-4020-921F-A7677135F77C}" type="pres">
      <dgm:prSet presAssocID="{F547935F-DEFE-47B3-BABB-530BA814FBD0}" presName="linearProcess" presStyleCnt="0"/>
      <dgm:spPr/>
    </dgm:pt>
    <dgm:pt modelId="{C5826367-ADA1-47DF-BE36-7007E9009AD7}" type="pres">
      <dgm:prSet presAssocID="{EA7E1B0F-B058-475F-BA63-5266D6229A3C}" presName="textNode" presStyleLbl="node1" presStyleIdx="0" presStyleCnt="3">
        <dgm:presLayoutVars>
          <dgm:bulletEnabled val="1"/>
        </dgm:presLayoutVars>
      </dgm:prSet>
      <dgm:spPr/>
    </dgm:pt>
    <dgm:pt modelId="{321E4389-5B2A-4950-BBB7-76DEC15363FC}" type="pres">
      <dgm:prSet presAssocID="{A31871DB-0144-4F1F-9643-77E65DD15100}" presName="sibTrans" presStyleCnt="0"/>
      <dgm:spPr/>
    </dgm:pt>
    <dgm:pt modelId="{2E6652AD-742A-4CED-82D6-50C42BC80572}" type="pres">
      <dgm:prSet presAssocID="{84D452EC-2215-4E8E-A471-CFC6CF914E8A}" presName="textNode" presStyleLbl="node1" presStyleIdx="1" presStyleCnt="3">
        <dgm:presLayoutVars>
          <dgm:bulletEnabled val="1"/>
        </dgm:presLayoutVars>
      </dgm:prSet>
      <dgm:spPr/>
    </dgm:pt>
    <dgm:pt modelId="{B572319E-1D67-497E-B546-A5679AB46B1F}" type="pres">
      <dgm:prSet presAssocID="{17BE9DB3-1468-40B0-AE32-6B8EB204A12F}" presName="sibTrans" presStyleCnt="0"/>
      <dgm:spPr/>
    </dgm:pt>
    <dgm:pt modelId="{81C7C5C3-FE52-4607-A4D9-7EEBD521BEB1}" type="pres">
      <dgm:prSet presAssocID="{BAEBC4B6-4CFB-4FE7-95D8-E39D478BB549}" presName="textNode" presStyleLbl="node1" presStyleIdx="2" presStyleCnt="3" custLinFactNeighborY="-2885">
        <dgm:presLayoutVars>
          <dgm:bulletEnabled val="1"/>
        </dgm:presLayoutVars>
      </dgm:prSet>
      <dgm:spPr/>
    </dgm:pt>
  </dgm:ptLst>
  <dgm:cxnLst>
    <dgm:cxn modelId="{7CEBBE11-4DC7-4644-8C37-03E0BE546A89}" srcId="{F547935F-DEFE-47B3-BABB-530BA814FBD0}" destId="{EA7E1B0F-B058-475F-BA63-5266D6229A3C}" srcOrd="0" destOrd="0" parTransId="{5F97D21F-E8C9-434B-998F-51C49C1507C5}" sibTransId="{A31871DB-0144-4F1F-9643-77E65DD15100}"/>
    <dgm:cxn modelId="{0E57112D-C9D3-49BA-BB6F-6012AA843D47}" srcId="{F547935F-DEFE-47B3-BABB-530BA814FBD0}" destId="{84D452EC-2215-4E8E-A471-CFC6CF914E8A}" srcOrd="1" destOrd="0" parTransId="{87AF6E8A-3485-4B0D-A2D0-5CD869CB3D33}" sibTransId="{17BE9DB3-1468-40B0-AE32-6B8EB204A12F}"/>
    <dgm:cxn modelId="{8978E42E-7C44-448A-8EB9-67B75D86B0F5}" type="presOf" srcId="{F547935F-DEFE-47B3-BABB-530BA814FBD0}" destId="{2CA7F068-FF99-4F4D-86CB-4B757557A121}" srcOrd="0" destOrd="0" presId="urn:microsoft.com/office/officeart/2005/8/layout/hProcess9"/>
    <dgm:cxn modelId="{7EEEC054-C19A-4773-B01F-C7880955EDCE}" srcId="{F547935F-DEFE-47B3-BABB-530BA814FBD0}" destId="{BAEBC4B6-4CFB-4FE7-95D8-E39D478BB549}" srcOrd="2" destOrd="0" parTransId="{7132AB7C-1C11-44EC-A965-075DC660F1E9}" sibTransId="{44DEB704-B3C2-40FE-9897-00FE6D0E1823}"/>
    <dgm:cxn modelId="{1EA51481-763D-462E-AAB5-0E3F91D9981E}" type="presOf" srcId="{BAEBC4B6-4CFB-4FE7-95D8-E39D478BB549}" destId="{81C7C5C3-FE52-4607-A4D9-7EEBD521BEB1}" srcOrd="0" destOrd="0" presId="urn:microsoft.com/office/officeart/2005/8/layout/hProcess9"/>
    <dgm:cxn modelId="{EE3E1E88-1B07-4DE0-AF5A-A7EEF5217931}" type="presOf" srcId="{84D452EC-2215-4E8E-A471-CFC6CF914E8A}" destId="{2E6652AD-742A-4CED-82D6-50C42BC80572}" srcOrd="0" destOrd="0" presId="urn:microsoft.com/office/officeart/2005/8/layout/hProcess9"/>
    <dgm:cxn modelId="{978C89B5-6D52-4505-86EF-0ACCDEA1A5BA}" type="presOf" srcId="{EA7E1B0F-B058-475F-BA63-5266D6229A3C}" destId="{C5826367-ADA1-47DF-BE36-7007E9009AD7}" srcOrd="0" destOrd="0" presId="urn:microsoft.com/office/officeart/2005/8/layout/hProcess9"/>
    <dgm:cxn modelId="{A1A9885D-3183-4D8C-9C98-BE504538AB1A}" type="presParOf" srcId="{2CA7F068-FF99-4F4D-86CB-4B757557A121}" destId="{7AAA5D31-1BC7-4426-BC43-20A797A43695}" srcOrd="0" destOrd="0" presId="urn:microsoft.com/office/officeart/2005/8/layout/hProcess9"/>
    <dgm:cxn modelId="{6F54CC6D-96F7-4D52-A69F-947B37176C5F}" type="presParOf" srcId="{2CA7F068-FF99-4F4D-86CB-4B757557A121}" destId="{EF8FC5C4-0E0A-4020-921F-A7677135F77C}" srcOrd="1" destOrd="0" presId="urn:microsoft.com/office/officeart/2005/8/layout/hProcess9"/>
    <dgm:cxn modelId="{CAB57F76-0D84-43A4-AD6D-E944D62E0462}" type="presParOf" srcId="{EF8FC5C4-0E0A-4020-921F-A7677135F77C}" destId="{C5826367-ADA1-47DF-BE36-7007E9009AD7}" srcOrd="0" destOrd="0" presId="urn:microsoft.com/office/officeart/2005/8/layout/hProcess9"/>
    <dgm:cxn modelId="{2130A82F-68CB-42FD-93C2-FD0BE13F8528}" type="presParOf" srcId="{EF8FC5C4-0E0A-4020-921F-A7677135F77C}" destId="{321E4389-5B2A-4950-BBB7-76DEC15363FC}" srcOrd="1" destOrd="0" presId="urn:microsoft.com/office/officeart/2005/8/layout/hProcess9"/>
    <dgm:cxn modelId="{E7DEE9A3-6FAD-4303-8AFC-C5A74C03312E}" type="presParOf" srcId="{EF8FC5C4-0E0A-4020-921F-A7677135F77C}" destId="{2E6652AD-742A-4CED-82D6-50C42BC80572}" srcOrd="2" destOrd="0" presId="urn:microsoft.com/office/officeart/2005/8/layout/hProcess9"/>
    <dgm:cxn modelId="{A68EC74D-61AB-4DC3-8670-3B3B72701C17}" type="presParOf" srcId="{EF8FC5C4-0E0A-4020-921F-A7677135F77C}" destId="{B572319E-1D67-497E-B546-A5679AB46B1F}" srcOrd="3" destOrd="0" presId="urn:microsoft.com/office/officeart/2005/8/layout/hProcess9"/>
    <dgm:cxn modelId="{2CFEF4D7-5CC1-4F2F-B400-940A8DFBEFFA}" type="presParOf" srcId="{EF8FC5C4-0E0A-4020-921F-A7677135F77C}" destId="{81C7C5C3-FE52-4607-A4D9-7EEBD521BEB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547935F-DEFE-47B3-BABB-530BA814FBD0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A7E1B0F-B058-475F-BA63-5266D6229A3C}">
      <dgm:prSet/>
      <dgm:spPr/>
      <dgm:t>
        <a:bodyPr/>
        <a:lstStyle/>
        <a:p>
          <a:r>
            <a:rPr lang="en-GB" dirty="0"/>
            <a:t>Name the emotions – be explicit</a:t>
          </a:r>
        </a:p>
      </dgm:t>
    </dgm:pt>
    <dgm:pt modelId="{5F97D21F-E8C9-434B-998F-51C49C1507C5}" type="parTrans" cxnId="{7CEBBE11-4DC7-4644-8C37-03E0BE546A89}">
      <dgm:prSet/>
      <dgm:spPr/>
      <dgm:t>
        <a:bodyPr/>
        <a:lstStyle/>
        <a:p>
          <a:endParaRPr lang="en-GB"/>
        </a:p>
      </dgm:t>
    </dgm:pt>
    <dgm:pt modelId="{A31871DB-0144-4F1F-9643-77E65DD15100}" type="sibTrans" cxnId="{7CEBBE11-4DC7-4644-8C37-03E0BE546A89}">
      <dgm:prSet/>
      <dgm:spPr/>
      <dgm:t>
        <a:bodyPr/>
        <a:lstStyle/>
        <a:p>
          <a:endParaRPr lang="en-GB"/>
        </a:p>
      </dgm:t>
    </dgm:pt>
    <dgm:pt modelId="{84D452EC-2215-4E8E-A471-CFC6CF914E8A}">
      <dgm:prSet/>
      <dgm:spPr/>
      <dgm:t>
        <a:bodyPr/>
        <a:lstStyle/>
        <a:p>
          <a:r>
            <a:rPr lang="en-GB" dirty="0"/>
            <a:t>Model the self-calming process</a:t>
          </a:r>
        </a:p>
      </dgm:t>
    </dgm:pt>
    <dgm:pt modelId="{87AF6E8A-3485-4B0D-A2D0-5CD869CB3D33}" type="parTrans" cxnId="{0E57112D-C9D3-49BA-BB6F-6012AA843D47}">
      <dgm:prSet/>
      <dgm:spPr/>
      <dgm:t>
        <a:bodyPr/>
        <a:lstStyle/>
        <a:p>
          <a:endParaRPr lang="en-GB"/>
        </a:p>
      </dgm:t>
    </dgm:pt>
    <dgm:pt modelId="{17BE9DB3-1468-40B0-AE32-6B8EB204A12F}" type="sibTrans" cxnId="{0E57112D-C9D3-49BA-BB6F-6012AA843D47}">
      <dgm:prSet/>
      <dgm:spPr/>
      <dgm:t>
        <a:bodyPr/>
        <a:lstStyle/>
        <a:p>
          <a:endParaRPr lang="en-GB"/>
        </a:p>
      </dgm:t>
    </dgm:pt>
    <dgm:pt modelId="{BAEBC4B6-4CFB-4FE7-95D8-E39D478BB549}">
      <dgm:prSet/>
      <dgm:spPr/>
      <dgm:t>
        <a:bodyPr/>
        <a:lstStyle/>
        <a:p>
          <a:r>
            <a:rPr lang="en-GB" dirty="0"/>
            <a:t>Promote empathy/other perspectives</a:t>
          </a:r>
        </a:p>
      </dgm:t>
    </dgm:pt>
    <dgm:pt modelId="{7132AB7C-1C11-44EC-A965-075DC660F1E9}" type="parTrans" cxnId="{7EEEC054-C19A-4773-B01F-C7880955EDCE}">
      <dgm:prSet/>
      <dgm:spPr/>
      <dgm:t>
        <a:bodyPr/>
        <a:lstStyle/>
        <a:p>
          <a:endParaRPr lang="en-GB"/>
        </a:p>
      </dgm:t>
    </dgm:pt>
    <dgm:pt modelId="{44DEB704-B3C2-40FE-9897-00FE6D0E1823}" type="sibTrans" cxnId="{7EEEC054-C19A-4773-B01F-C7880955EDCE}">
      <dgm:prSet/>
      <dgm:spPr/>
      <dgm:t>
        <a:bodyPr/>
        <a:lstStyle/>
        <a:p>
          <a:endParaRPr lang="en-GB"/>
        </a:p>
      </dgm:t>
    </dgm:pt>
    <dgm:pt modelId="{2CA7F068-FF99-4F4D-86CB-4B757557A121}" type="pres">
      <dgm:prSet presAssocID="{F547935F-DEFE-47B3-BABB-530BA814FBD0}" presName="CompostProcess" presStyleCnt="0">
        <dgm:presLayoutVars>
          <dgm:dir/>
          <dgm:resizeHandles val="exact"/>
        </dgm:presLayoutVars>
      </dgm:prSet>
      <dgm:spPr/>
    </dgm:pt>
    <dgm:pt modelId="{7AAA5D31-1BC7-4426-BC43-20A797A43695}" type="pres">
      <dgm:prSet presAssocID="{F547935F-DEFE-47B3-BABB-530BA814FBD0}" presName="arrow" presStyleLbl="bgShp" presStyleIdx="0" presStyleCnt="1"/>
      <dgm:spPr/>
    </dgm:pt>
    <dgm:pt modelId="{EF8FC5C4-0E0A-4020-921F-A7677135F77C}" type="pres">
      <dgm:prSet presAssocID="{F547935F-DEFE-47B3-BABB-530BA814FBD0}" presName="linearProcess" presStyleCnt="0"/>
      <dgm:spPr/>
    </dgm:pt>
    <dgm:pt modelId="{C5826367-ADA1-47DF-BE36-7007E9009AD7}" type="pres">
      <dgm:prSet presAssocID="{EA7E1B0F-B058-475F-BA63-5266D6229A3C}" presName="textNode" presStyleLbl="node1" presStyleIdx="0" presStyleCnt="3">
        <dgm:presLayoutVars>
          <dgm:bulletEnabled val="1"/>
        </dgm:presLayoutVars>
      </dgm:prSet>
      <dgm:spPr/>
    </dgm:pt>
    <dgm:pt modelId="{321E4389-5B2A-4950-BBB7-76DEC15363FC}" type="pres">
      <dgm:prSet presAssocID="{A31871DB-0144-4F1F-9643-77E65DD15100}" presName="sibTrans" presStyleCnt="0"/>
      <dgm:spPr/>
    </dgm:pt>
    <dgm:pt modelId="{2E6652AD-742A-4CED-82D6-50C42BC80572}" type="pres">
      <dgm:prSet presAssocID="{84D452EC-2215-4E8E-A471-CFC6CF914E8A}" presName="textNode" presStyleLbl="node1" presStyleIdx="1" presStyleCnt="3">
        <dgm:presLayoutVars>
          <dgm:bulletEnabled val="1"/>
        </dgm:presLayoutVars>
      </dgm:prSet>
      <dgm:spPr/>
    </dgm:pt>
    <dgm:pt modelId="{B572319E-1D67-497E-B546-A5679AB46B1F}" type="pres">
      <dgm:prSet presAssocID="{17BE9DB3-1468-40B0-AE32-6B8EB204A12F}" presName="sibTrans" presStyleCnt="0"/>
      <dgm:spPr/>
    </dgm:pt>
    <dgm:pt modelId="{81C7C5C3-FE52-4607-A4D9-7EEBD521BEB1}" type="pres">
      <dgm:prSet presAssocID="{BAEBC4B6-4CFB-4FE7-95D8-E39D478BB549}" presName="textNode" presStyleLbl="node1" presStyleIdx="2" presStyleCnt="3" custLinFactNeighborY="-2885">
        <dgm:presLayoutVars>
          <dgm:bulletEnabled val="1"/>
        </dgm:presLayoutVars>
      </dgm:prSet>
      <dgm:spPr/>
    </dgm:pt>
  </dgm:ptLst>
  <dgm:cxnLst>
    <dgm:cxn modelId="{7CEBBE11-4DC7-4644-8C37-03E0BE546A89}" srcId="{F547935F-DEFE-47B3-BABB-530BA814FBD0}" destId="{EA7E1B0F-B058-475F-BA63-5266D6229A3C}" srcOrd="0" destOrd="0" parTransId="{5F97D21F-E8C9-434B-998F-51C49C1507C5}" sibTransId="{A31871DB-0144-4F1F-9643-77E65DD15100}"/>
    <dgm:cxn modelId="{0E57112D-C9D3-49BA-BB6F-6012AA843D47}" srcId="{F547935F-DEFE-47B3-BABB-530BA814FBD0}" destId="{84D452EC-2215-4E8E-A471-CFC6CF914E8A}" srcOrd="1" destOrd="0" parTransId="{87AF6E8A-3485-4B0D-A2D0-5CD869CB3D33}" sibTransId="{17BE9DB3-1468-40B0-AE32-6B8EB204A12F}"/>
    <dgm:cxn modelId="{8978E42E-7C44-448A-8EB9-67B75D86B0F5}" type="presOf" srcId="{F547935F-DEFE-47B3-BABB-530BA814FBD0}" destId="{2CA7F068-FF99-4F4D-86CB-4B757557A121}" srcOrd="0" destOrd="0" presId="urn:microsoft.com/office/officeart/2005/8/layout/hProcess9"/>
    <dgm:cxn modelId="{7EEEC054-C19A-4773-B01F-C7880955EDCE}" srcId="{F547935F-DEFE-47B3-BABB-530BA814FBD0}" destId="{BAEBC4B6-4CFB-4FE7-95D8-E39D478BB549}" srcOrd="2" destOrd="0" parTransId="{7132AB7C-1C11-44EC-A965-075DC660F1E9}" sibTransId="{44DEB704-B3C2-40FE-9897-00FE6D0E1823}"/>
    <dgm:cxn modelId="{1EA51481-763D-462E-AAB5-0E3F91D9981E}" type="presOf" srcId="{BAEBC4B6-4CFB-4FE7-95D8-E39D478BB549}" destId="{81C7C5C3-FE52-4607-A4D9-7EEBD521BEB1}" srcOrd="0" destOrd="0" presId="urn:microsoft.com/office/officeart/2005/8/layout/hProcess9"/>
    <dgm:cxn modelId="{EE3E1E88-1B07-4DE0-AF5A-A7EEF5217931}" type="presOf" srcId="{84D452EC-2215-4E8E-A471-CFC6CF914E8A}" destId="{2E6652AD-742A-4CED-82D6-50C42BC80572}" srcOrd="0" destOrd="0" presId="urn:microsoft.com/office/officeart/2005/8/layout/hProcess9"/>
    <dgm:cxn modelId="{978C89B5-6D52-4505-86EF-0ACCDEA1A5BA}" type="presOf" srcId="{EA7E1B0F-B058-475F-BA63-5266D6229A3C}" destId="{C5826367-ADA1-47DF-BE36-7007E9009AD7}" srcOrd="0" destOrd="0" presId="urn:microsoft.com/office/officeart/2005/8/layout/hProcess9"/>
    <dgm:cxn modelId="{A1A9885D-3183-4D8C-9C98-BE504538AB1A}" type="presParOf" srcId="{2CA7F068-FF99-4F4D-86CB-4B757557A121}" destId="{7AAA5D31-1BC7-4426-BC43-20A797A43695}" srcOrd="0" destOrd="0" presId="urn:microsoft.com/office/officeart/2005/8/layout/hProcess9"/>
    <dgm:cxn modelId="{6F54CC6D-96F7-4D52-A69F-947B37176C5F}" type="presParOf" srcId="{2CA7F068-FF99-4F4D-86CB-4B757557A121}" destId="{EF8FC5C4-0E0A-4020-921F-A7677135F77C}" srcOrd="1" destOrd="0" presId="urn:microsoft.com/office/officeart/2005/8/layout/hProcess9"/>
    <dgm:cxn modelId="{CAB57F76-0D84-43A4-AD6D-E944D62E0462}" type="presParOf" srcId="{EF8FC5C4-0E0A-4020-921F-A7677135F77C}" destId="{C5826367-ADA1-47DF-BE36-7007E9009AD7}" srcOrd="0" destOrd="0" presId="urn:microsoft.com/office/officeart/2005/8/layout/hProcess9"/>
    <dgm:cxn modelId="{2130A82F-68CB-42FD-93C2-FD0BE13F8528}" type="presParOf" srcId="{EF8FC5C4-0E0A-4020-921F-A7677135F77C}" destId="{321E4389-5B2A-4950-BBB7-76DEC15363FC}" srcOrd="1" destOrd="0" presId="urn:microsoft.com/office/officeart/2005/8/layout/hProcess9"/>
    <dgm:cxn modelId="{E7DEE9A3-6FAD-4303-8AFC-C5A74C03312E}" type="presParOf" srcId="{EF8FC5C4-0E0A-4020-921F-A7677135F77C}" destId="{2E6652AD-742A-4CED-82D6-50C42BC80572}" srcOrd="2" destOrd="0" presId="urn:microsoft.com/office/officeart/2005/8/layout/hProcess9"/>
    <dgm:cxn modelId="{A68EC74D-61AB-4DC3-8670-3B3B72701C17}" type="presParOf" srcId="{EF8FC5C4-0E0A-4020-921F-A7677135F77C}" destId="{B572319E-1D67-497E-B546-A5679AB46B1F}" srcOrd="3" destOrd="0" presId="urn:microsoft.com/office/officeart/2005/8/layout/hProcess9"/>
    <dgm:cxn modelId="{2CFEF4D7-5CC1-4F2F-B400-940A8DFBEFFA}" type="presParOf" srcId="{EF8FC5C4-0E0A-4020-921F-A7677135F77C}" destId="{81C7C5C3-FE52-4607-A4D9-7EEBD521BEB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547935F-DEFE-47B3-BABB-530BA814FBD0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A7E1B0F-B058-475F-BA63-5266D6229A3C}">
      <dgm:prSet custT="1"/>
      <dgm:spPr/>
      <dgm:t>
        <a:bodyPr/>
        <a:lstStyle/>
        <a:p>
          <a:r>
            <a:rPr lang="en-GB" sz="2800" dirty="0"/>
            <a:t>Narrate the thinking processes</a:t>
          </a:r>
        </a:p>
      </dgm:t>
    </dgm:pt>
    <dgm:pt modelId="{5F97D21F-E8C9-434B-998F-51C49C1507C5}" type="parTrans" cxnId="{7CEBBE11-4DC7-4644-8C37-03E0BE546A89}">
      <dgm:prSet/>
      <dgm:spPr/>
      <dgm:t>
        <a:bodyPr/>
        <a:lstStyle/>
        <a:p>
          <a:endParaRPr lang="en-GB" sz="2800"/>
        </a:p>
      </dgm:t>
    </dgm:pt>
    <dgm:pt modelId="{A31871DB-0144-4F1F-9643-77E65DD15100}" type="sibTrans" cxnId="{7CEBBE11-4DC7-4644-8C37-03E0BE546A89}">
      <dgm:prSet/>
      <dgm:spPr/>
      <dgm:t>
        <a:bodyPr/>
        <a:lstStyle/>
        <a:p>
          <a:endParaRPr lang="en-GB" sz="2800"/>
        </a:p>
      </dgm:t>
    </dgm:pt>
    <dgm:pt modelId="{84D452EC-2215-4E8E-A471-CFC6CF914E8A}">
      <dgm:prSet custT="1"/>
      <dgm:spPr/>
      <dgm:t>
        <a:bodyPr/>
        <a:lstStyle/>
        <a:p>
          <a:r>
            <a:rPr lang="en-GB" sz="2800" dirty="0"/>
            <a:t>Offer comfort and support</a:t>
          </a:r>
        </a:p>
      </dgm:t>
    </dgm:pt>
    <dgm:pt modelId="{87AF6E8A-3485-4B0D-A2D0-5CD869CB3D33}" type="parTrans" cxnId="{0E57112D-C9D3-49BA-BB6F-6012AA843D47}">
      <dgm:prSet/>
      <dgm:spPr/>
      <dgm:t>
        <a:bodyPr/>
        <a:lstStyle/>
        <a:p>
          <a:endParaRPr lang="en-GB" sz="2800"/>
        </a:p>
      </dgm:t>
    </dgm:pt>
    <dgm:pt modelId="{17BE9DB3-1468-40B0-AE32-6B8EB204A12F}" type="sibTrans" cxnId="{0E57112D-C9D3-49BA-BB6F-6012AA843D47}">
      <dgm:prSet/>
      <dgm:spPr/>
      <dgm:t>
        <a:bodyPr/>
        <a:lstStyle/>
        <a:p>
          <a:endParaRPr lang="en-GB" sz="2800"/>
        </a:p>
      </dgm:t>
    </dgm:pt>
    <dgm:pt modelId="{BAEBC4B6-4CFB-4FE7-95D8-E39D478BB549}">
      <dgm:prSet custT="1"/>
      <dgm:spPr/>
      <dgm:t>
        <a:bodyPr/>
        <a:lstStyle/>
        <a:p>
          <a:r>
            <a:rPr lang="en-GB" sz="2800" dirty="0"/>
            <a:t>But don’t be a helicopter!</a:t>
          </a:r>
        </a:p>
      </dgm:t>
    </dgm:pt>
    <dgm:pt modelId="{7132AB7C-1C11-44EC-A965-075DC660F1E9}" type="parTrans" cxnId="{7EEEC054-C19A-4773-B01F-C7880955EDCE}">
      <dgm:prSet/>
      <dgm:spPr/>
      <dgm:t>
        <a:bodyPr/>
        <a:lstStyle/>
        <a:p>
          <a:endParaRPr lang="en-GB" sz="2800"/>
        </a:p>
      </dgm:t>
    </dgm:pt>
    <dgm:pt modelId="{44DEB704-B3C2-40FE-9897-00FE6D0E1823}" type="sibTrans" cxnId="{7EEEC054-C19A-4773-B01F-C7880955EDCE}">
      <dgm:prSet/>
      <dgm:spPr/>
      <dgm:t>
        <a:bodyPr/>
        <a:lstStyle/>
        <a:p>
          <a:endParaRPr lang="en-GB" sz="2800"/>
        </a:p>
      </dgm:t>
    </dgm:pt>
    <dgm:pt modelId="{2CA7F068-FF99-4F4D-86CB-4B757557A121}" type="pres">
      <dgm:prSet presAssocID="{F547935F-DEFE-47B3-BABB-530BA814FBD0}" presName="CompostProcess" presStyleCnt="0">
        <dgm:presLayoutVars>
          <dgm:dir/>
          <dgm:resizeHandles val="exact"/>
        </dgm:presLayoutVars>
      </dgm:prSet>
      <dgm:spPr/>
    </dgm:pt>
    <dgm:pt modelId="{7AAA5D31-1BC7-4426-BC43-20A797A43695}" type="pres">
      <dgm:prSet presAssocID="{F547935F-DEFE-47B3-BABB-530BA814FBD0}" presName="arrow" presStyleLbl="bgShp" presStyleIdx="0" presStyleCnt="1"/>
      <dgm:spPr/>
    </dgm:pt>
    <dgm:pt modelId="{EF8FC5C4-0E0A-4020-921F-A7677135F77C}" type="pres">
      <dgm:prSet presAssocID="{F547935F-DEFE-47B3-BABB-530BA814FBD0}" presName="linearProcess" presStyleCnt="0"/>
      <dgm:spPr/>
    </dgm:pt>
    <dgm:pt modelId="{C5826367-ADA1-47DF-BE36-7007E9009AD7}" type="pres">
      <dgm:prSet presAssocID="{EA7E1B0F-B058-475F-BA63-5266D6229A3C}" presName="textNode" presStyleLbl="node1" presStyleIdx="0" presStyleCnt="3">
        <dgm:presLayoutVars>
          <dgm:bulletEnabled val="1"/>
        </dgm:presLayoutVars>
      </dgm:prSet>
      <dgm:spPr/>
    </dgm:pt>
    <dgm:pt modelId="{321E4389-5B2A-4950-BBB7-76DEC15363FC}" type="pres">
      <dgm:prSet presAssocID="{A31871DB-0144-4F1F-9643-77E65DD15100}" presName="sibTrans" presStyleCnt="0"/>
      <dgm:spPr/>
    </dgm:pt>
    <dgm:pt modelId="{2E6652AD-742A-4CED-82D6-50C42BC80572}" type="pres">
      <dgm:prSet presAssocID="{84D452EC-2215-4E8E-A471-CFC6CF914E8A}" presName="textNode" presStyleLbl="node1" presStyleIdx="1" presStyleCnt="3" custLinFactNeighborY="-1724">
        <dgm:presLayoutVars>
          <dgm:bulletEnabled val="1"/>
        </dgm:presLayoutVars>
      </dgm:prSet>
      <dgm:spPr/>
    </dgm:pt>
    <dgm:pt modelId="{B572319E-1D67-497E-B546-A5679AB46B1F}" type="pres">
      <dgm:prSet presAssocID="{17BE9DB3-1468-40B0-AE32-6B8EB204A12F}" presName="sibTrans" presStyleCnt="0"/>
      <dgm:spPr/>
    </dgm:pt>
    <dgm:pt modelId="{81C7C5C3-FE52-4607-A4D9-7EEBD521BEB1}" type="pres">
      <dgm:prSet presAssocID="{BAEBC4B6-4CFB-4FE7-95D8-E39D478BB54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CEBBE11-4DC7-4644-8C37-03E0BE546A89}" srcId="{F547935F-DEFE-47B3-BABB-530BA814FBD0}" destId="{EA7E1B0F-B058-475F-BA63-5266D6229A3C}" srcOrd="0" destOrd="0" parTransId="{5F97D21F-E8C9-434B-998F-51C49C1507C5}" sibTransId="{A31871DB-0144-4F1F-9643-77E65DD15100}"/>
    <dgm:cxn modelId="{0E57112D-C9D3-49BA-BB6F-6012AA843D47}" srcId="{F547935F-DEFE-47B3-BABB-530BA814FBD0}" destId="{84D452EC-2215-4E8E-A471-CFC6CF914E8A}" srcOrd="1" destOrd="0" parTransId="{87AF6E8A-3485-4B0D-A2D0-5CD869CB3D33}" sibTransId="{17BE9DB3-1468-40B0-AE32-6B8EB204A12F}"/>
    <dgm:cxn modelId="{8978E42E-7C44-448A-8EB9-67B75D86B0F5}" type="presOf" srcId="{F547935F-DEFE-47B3-BABB-530BA814FBD0}" destId="{2CA7F068-FF99-4F4D-86CB-4B757557A121}" srcOrd="0" destOrd="0" presId="urn:microsoft.com/office/officeart/2005/8/layout/hProcess9"/>
    <dgm:cxn modelId="{7EEEC054-C19A-4773-B01F-C7880955EDCE}" srcId="{F547935F-DEFE-47B3-BABB-530BA814FBD0}" destId="{BAEBC4B6-4CFB-4FE7-95D8-E39D478BB549}" srcOrd="2" destOrd="0" parTransId="{7132AB7C-1C11-44EC-A965-075DC660F1E9}" sibTransId="{44DEB704-B3C2-40FE-9897-00FE6D0E1823}"/>
    <dgm:cxn modelId="{1EA51481-763D-462E-AAB5-0E3F91D9981E}" type="presOf" srcId="{BAEBC4B6-4CFB-4FE7-95D8-E39D478BB549}" destId="{81C7C5C3-FE52-4607-A4D9-7EEBD521BEB1}" srcOrd="0" destOrd="0" presId="urn:microsoft.com/office/officeart/2005/8/layout/hProcess9"/>
    <dgm:cxn modelId="{EE3E1E88-1B07-4DE0-AF5A-A7EEF5217931}" type="presOf" srcId="{84D452EC-2215-4E8E-A471-CFC6CF914E8A}" destId="{2E6652AD-742A-4CED-82D6-50C42BC80572}" srcOrd="0" destOrd="0" presId="urn:microsoft.com/office/officeart/2005/8/layout/hProcess9"/>
    <dgm:cxn modelId="{978C89B5-6D52-4505-86EF-0ACCDEA1A5BA}" type="presOf" srcId="{EA7E1B0F-B058-475F-BA63-5266D6229A3C}" destId="{C5826367-ADA1-47DF-BE36-7007E9009AD7}" srcOrd="0" destOrd="0" presId="urn:microsoft.com/office/officeart/2005/8/layout/hProcess9"/>
    <dgm:cxn modelId="{A1A9885D-3183-4D8C-9C98-BE504538AB1A}" type="presParOf" srcId="{2CA7F068-FF99-4F4D-86CB-4B757557A121}" destId="{7AAA5D31-1BC7-4426-BC43-20A797A43695}" srcOrd="0" destOrd="0" presId="urn:microsoft.com/office/officeart/2005/8/layout/hProcess9"/>
    <dgm:cxn modelId="{6F54CC6D-96F7-4D52-A69F-947B37176C5F}" type="presParOf" srcId="{2CA7F068-FF99-4F4D-86CB-4B757557A121}" destId="{EF8FC5C4-0E0A-4020-921F-A7677135F77C}" srcOrd="1" destOrd="0" presId="urn:microsoft.com/office/officeart/2005/8/layout/hProcess9"/>
    <dgm:cxn modelId="{CAB57F76-0D84-43A4-AD6D-E944D62E0462}" type="presParOf" srcId="{EF8FC5C4-0E0A-4020-921F-A7677135F77C}" destId="{C5826367-ADA1-47DF-BE36-7007E9009AD7}" srcOrd="0" destOrd="0" presId="urn:microsoft.com/office/officeart/2005/8/layout/hProcess9"/>
    <dgm:cxn modelId="{2130A82F-68CB-42FD-93C2-FD0BE13F8528}" type="presParOf" srcId="{EF8FC5C4-0E0A-4020-921F-A7677135F77C}" destId="{321E4389-5B2A-4950-BBB7-76DEC15363FC}" srcOrd="1" destOrd="0" presId="urn:microsoft.com/office/officeart/2005/8/layout/hProcess9"/>
    <dgm:cxn modelId="{E7DEE9A3-6FAD-4303-8AFC-C5A74C03312E}" type="presParOf" srcId="{EF8FC5C4-0E0A-4020-921F-A7677135F77C}" destId="{2E6652AD-742A-4CED-82D6-50C42BC80572}" srcOrd="2" destOrd="0" presId="urn:microsoft.com/office/officeart/2005/8/layout/hProcess9"/>
    <dgm:cxn modelId="{A68EC74D-61AB-4DC3-8670-3B3B72701C17}" type="presParOf" srcId="{EF8FC5C4-0E0A-4020-921F-A7677135F77C}" destId="{B572319E-1D67-497E-B546-A5679AB46B1F}" srcOrd="3" destOrd="0" presId="urn:microsoft.com/office/officeart/2005/8/layout/hProcess9"/>
    <dgm:cxn modelId="{2CFEF4D7-5CC1-4F2F-B400-940A8DFBEFFA}" type="presParOf" srcId="{EF8FC5C4-0E0A-4020-921F-A7677135F77C}" destId="{81C7C5C3-FE52-4607-A4D9-7EEBD521BEB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FDF695-6DF3-437C-9126-F3272D89668A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AD6FFB79-A5F8-4BF8-98A3-94B662F331B2}">
      <dgm:prSet phldrT="[Text]"/>
      <dgm:spPr/>
      <dgm:t>
        <a:bodyPr/>
        <a:lstStyle/>
        <a:p>
          <a:r>
            <a:rPr lang="en-GB" dirty="0"/>
            <a:t>We know what behaviours we want</a:t>
          </a:r>
        </a:p>
      </dgm:t>
    </dgm:pt>
    <dgm:pt modelId="{F8E33667-4E5D-43B3-9525-9A687326C309}" type="parTrans" cxnId="{842D1BB2-FBBF-4F96-8FB7-AD2E7076C2F8}">
      <dgm:prSet/>
      <dgm:spPr/>
      <dgm:t>
        <a:bodyPr/>
        <a:lstStyle/>
        <a:p>
          <a:endParaRPr lang="en-GB"/>
        </a:p>
      </dgm:t>
    </dgm:pt>
    <dgm:pt modelId="{CAA6FD0E-D57A-4D41-9949-D70669C56B3F}" type="sibTrans" cxnId="{842D1BB2-FBBF-4F96-8FB7-AD2E7076C2F8}">
      <dgm:prSet/>
      <dgm:spPr/>
      <dgm:t>
        <a:bodyPr/>
        <a:lstStyle/>
        <a:p>
          <a:endParaRPr lang="en-GB"/>
        </a:p>
      </dgm:t>
    </dgm:pt>
    <dgm:pt modelId="{74153B2D-627F-42FB-B4FE-1B4670BE823D}">
      <dgm:prSet phldrT="[Text]"/>
      <dgm:spPr/>
      <dgm:t>
        <a:bodyPr/>
        <a:lstStyle/>
        <a:p>
          <a:r>
            <a:rPr lang="en-GB" dirty="0"/>
            <a:t>I look confident about getting the behaviours</a:t>
          </a:r>
        </a:p>
      </dgm:t>
    </dgm:pt>
    <dgm:pt modelId="{98880DCD-F074-44D2-A960-5F9AF2D5D702}" type="parTrans" cxnId="{C0127158-52ED-4F4A-83E6-C1EA4C08E594}">
      <dgm:prSet/>
      <dgm:spPr/>
      <dgm:t>
        <a:bodyPr/>
        <a:lstStyle/>
        <a:p>
          <a:endParaRPr lang="en-GB"/>
        </a:p>
      </dgm:t>
    </dgm:pt>
    <dgm:pt modelId="{C0F26044-3B34-468E-9731-5A8B8CF9E7F8}" type="sibTrans" cxnId="{C0127158-52ED-4F4A-83E6-C1EA4C08E594}">
      <dgm:prSet/>
      <dgm:spPr/>
      <dgm:t>
        <a:bodyPr/>
        <a:lstStyle/>
        <a:p>
          <a:endParaRPr lang="en-GB"/>
        </a:p>
      </dgm:t>
    </dgm:pt>
    <dgm:pt modelId="{507E7C6C-68F0-4909-9C0C-B644D1805EDF}">
      <dgm:prSet phldrT="[Text]"/>
      <dgm:spPr/>
      <dgm:t>
        <a:bodyPr/>
        <a:lstStyle/>
        <a:p>
          <a:r>
            <a:rPr lang="en-GB" dirty="0"/>
            <a:t>I narrate the ‘why’</a:t>
          </a:r>
        </a:p>
      </dgm:t>
    </dgm:pt>
    <dgm:pt modelId="{AE490D9D-138A-4EA4-B71D-3FCABA20B8F6}" type="parTrans" cxnId="{862238FB-AB6F-419B-BF3B-E1B938B9D373}">
      <dgm:prSet/>
      <dgm:spPr/>
      <dgm:t>
        <a:bodyPr/>
        <a:lstStyle/>
        <a:p>
          <a:endParaRPr lang="en-GB"/>
        </a:p>
      </dgm:t>
    </dgm:pt>
    <dgm:pt modelId="{BAD0BE1D-C460-4915-8E0E-917678CB15F1}" type="sibTrans" cxnId="{862238FB-AB6F-419B-BF3B-E1B938B9D373}">
      <dgm:prSet/>
      <dgm:spPr/>
      <dgm:t>
        <a:bodyPr/>
        <a:lstStyle/>
        <a:p>
          <a:endParaRPr lang="en-GB"/>
        </a:p>
      </dgm:t>
    </dgm:pt>
    <dgm:pt modelId="{B26DA82C-3890-4010-8829-6EF1033FCD9B}" type="pres">
      <dgm:prSet presAssocID="{E0FDF695-6DF3-437C-9126-F3272D89668A}" presName="Name0" presStyleCnt="0">
        <dgm:presLayoutVars>
          <dgm:dir/>
          <dgm:resizeHandles val="exact"/>
        </dgm:presLayoutVars>
      </dgm:prSet>
      <dgm:spPr/>
    </dgm:pt>
    <dgm:pt modelId="{66E41EA7-8393-4299-87CA-0A986EEBCCF4}" type="pres">
      <dgm:prSet presAssocID="{AD6FFB79-A5F8-4BF8-98A3-94B662F331B2}" presName="node" presStyleLbl="node1" presStyleIdx="0" presStyleCnt="3">
        <dgm:presLayoutVars>
          <dgm:bulletEnabled val="1"/>
        </dgm:presLayoutVars>
      </dgm:prSet>
      <dgm:spPr/>
    </dgm:pt>
    <dgm:pt modelId="{2C1C2FA3-F322-4183-AC88-BC6E2876703B}" type="pres">
      <dgm:prSet presAssocID="{CAA6FD0E-D57A-4D41-9949-D70669C56B3F}" presName="sibTrans" presStyleLbl="sibTrans2D1" presStyleIdx="0" presStyleCnt="2"/>
      <dgm:spPr/>
    </dgm:pt>
    <dgm:pt modelId="{7F240805-AC76-4207-86B6-00CFD9A5BBC9}" type="pres">
      <dgm:prSet presAssocID="{CAA6FD0E-D57A-4D41-9949-D70669C56B3F}" presName="connectorText" presStyleLbl="sibTrans2D1" presStyleIdx="0" presStyleCnt="2"/>
      <dgm:spPr/>
    </dgm:pt>
    <dgm:pt modelId="{7270AF89-4BF6-42CC-B6D8-7FAFF8CC6CB6}" type="pres">
      <dgm:prSet presAssocID="{74153B2D-627F-42FB-B4FE-1B4670BE823D}" presName="node" presStyleLbl="node1" presStyleIdx="1" presStyleCnt="3">
        <dgm:presLayoutVars>
          <dgm:bulletEnabled val="1"/>
        </dgm:presLayoutVars>
      </dgm:prSet>
      <dgm:spPr/>
    </dgm:pt>
    <dgm:pt modelId="{A367A69D-E840-45CF-82B7-A35FAEC985AA}" type="pres">
      <dgm:prSet presAssocID="{C0F26044-3B34-468E-9731-5A8B8CF9E7F8}" presName="sibTrans" presStyleLbl="sibTrans2D1" presStyleIdx="1" presStyleCnt="2"/>
      <dgm:spPr/>
    </dgm:pt>
    <dgm:pt modelId="{CFF2474C-E653-4ABB-B394-1ABFC2317710}" type="pres">
      <dgm:prSet presAssocID="{C0F26044-3B34-468E-9731-5A8B8CF9E7F8}" presName="connectorText" presStyleLbl="sibTrans2D1" presStyleIdx="1" presStyleCnt="2"/>
      <dgm:spPr/>
    </dgm:pt>
    <dgm:pt modelId="{BE8096B7-A27B-479D-8A28-CEE440412E1F}" type="pres">
      <dgm:prSet presAssocID="{507E7C6C-68F0-4909-9C0C-B644D1805EDF}" presName="node" presStyleLbl="node1" presStyleIdx="2" presStyleCnt="3">
        <dgm:presLayoutVars>
          <dgm:bulletEnabled val="1"/>
        </dgm:presLayoutVars>
      </dgm:prSet>
      <dgm:spPr/>
    </dgm:pt>
  </dgm:ptLst>
  <dgm:cxnLst>
    <dgm:cxn modelId="{220A5B10-0517-4B5A-8763-D65E55C235A5}" type="presOf" srcId="{CAA6FD0E-D57A-4D41-9949-D70669C56B3F}" destId="{2C1C2FA3-F322-4183-AC88-BC6E2876703B}" srcOrd="0" destOrd="0" presId="urn:microsoft.com/office/officeart/2005/8/layout/process1"/>
    <dgm:cxn modelId="{EF49A82C-D2EB-4F80-8C1B-708E81C05CC8}" type="presOf" srcId="{E0FDF695-6DF3-437C-9126-F3272D89668A}" destId="{B26DA82C-3890-4010-8829-6EF1033FCD9B}" srcOrd="0" destOrd="0" presId="urn:microsoft.com/office/officeart/2005/8/layout/process1"/>
    <dgm:cxn modelId="{C263C25D-7195-4170-93A7-42AB314E0BA9}" type="presOf" srcId="{507E7C6C-68F0-4909-9C0C-B644D1805EDF}" destId="{BE8096B7-A27B-479D-8A28-CEE440412E1F}" srcOrd="0" destOrd="0" presId="urn:microsoft.com/office/officeart/2005/8/layout/process1"/>
    <dgm:cxn modelId="{BCD2D96C-A011-4CDD-BA6E-D90F881F0225}" type="presOf" srcId="{AD6FFB79-A5F8-4BF8-98A3-94B662F331B2}" destId="{66E41EA7-8393-4299-87CA-0A986EEBCCF4}" srcOrd="0" destOrd="0" presId="urn:microsoft.com/office/officeart/2005/8/layout/process1"/>
    <dgm:cxn modelId="{C0127158-52ED-4F4A-83E6-C1EA4C08E594}" srcId="{E0FDF695-6DF3-437C-9126-F3272D89668A}" destId="{74153B2D-627F-42FB-B4FE-1B4670BE823D}" srcOrd="1" destOrd="0" parTransId="{98880DCD-F074-44D2-A960-5F9AF2D5D702}" sibTransId="{C0F26044-3B34-468E-9731-5A8B8CF9E7F8}"/>
    <dgm:cxn modelId="{29C96B9C-C265-4204-9076-ADEE17F69871}" type="presOf" srcId="{CAA6FD0E-D57A-4D41-9949-D70669C56B3F}" destId="{7F240805-AC76-4207-86B6-00CFD9A5BBC9}" srcOrd="1" destOrd="0" presId="urn:microsoft.com/office/officeart/2005/8/layout/process1"/>
    <dgm:cxn modelId="{842D1BB2-FBBF-4F96-8FB7-AD2E7076C2F8}" srcId="{E0FDF695-6DF3-437C-9126-F3272D89668A}" destId="{AD6FFB79-A5F8-4BF8-98A3-94B662F331B2}" srcOrd="0" destOrd="0" parTransId="{F8E33667-4E5D-43B3-9525-9A687326C309}" sibTransId="{CAA6FD0E-D57A-4D41-9949-D70669C56B3F}"/>
    <dgm:cxn modelId="{7C7519B7-A645-40F8-861E-A26F96B53491}" type="presOf" srcId="{C0F26044-3B34-468E-9731-5A8B8CF9E7F8}" destId="{A367A69D-E840-45CF-82B7-A35FAEC985AA}" srcOrd="0" destOrd="0" presId="urn:microsoft.com/office/officeart/2005/8/layout/process1"/>
    <dgm:cxn modelId="{2B617CD5-92F1-4DF4-8F10-1EE37874DAAF}" type="presOf" srcId="{74153B2D-627F-42FB-B4FE-1B4670BE823D}" destId="{7270AF89-4BF6-42CC-B6D8-7FAFF8CC6CB6}" srcOrd="0" destOrd="0" presId="urn:microsoft.com/office/officeart/2005/8/layout/process1"/>
    <dgm:cxn modelId="{862238FB-AB6F-419B-BF3B-E1B938B9D373}" srcId="{E0FDF695-6DF3-437C-9126-F3272D89668A}" destId="{507E7C6C-68F0-4909-9C0C-B644D1805EDF}" srcOrd="2" destOrd="0" parTransId="{AE490D9D-138A-4EA4-B71D-3FCABA20B8F6}" sibTransId="{BAD0BE1D-C460-4915-8E0E-917678CB15F1}"/>
    <dgm:cxn modelId="{B08D36FD-7134-4D7D-848F-01F411298D4A}" type="presOf" srcId="{C0F26044-3B34-468E-9731-5A8B8CF9E7F8}" destId="{CFF2474C-E653-4ABB-B394-1ABFC2317710}" srcOrd="1" destOrd="0" presId="urn:microsoft.com/office/officeart/2005/8/layout/process1"/>
    <dgm:cxn modelId="{4EC7C65E-EADB-4434-8894-4B2CCE4F19D3}" type="presParOf" srcId="{B26DA82C-3890-4010-8829-6EF1033FCD9B}" destId="{66E41EA7-8393-4299-87CA-0A986EEBCCF4}" srcOrd="0" destOrd="0" presId="urn:microsoft.com/office/officeart/2005/8/layout/process1"/>
    <dgm:cxn modelId="{8CCD8F12-9BFE-4537-BE51-010A4FA0D543}" type="presParOf" srcId="{B26DA82C-3890-4010-8829-6EF1033FCD9B}" destId="{2C1C2FA3-F322-4183-AC88-BC6E2876703B}" srcOrd="1" destOrd="0" presId="urn:microsoft.com/office/officeart/2005/8/layout/process1"/>
    <dgm:cxn modelId="{D9E6C2AC-4888-45FB-9D7A-F27CB8C6F9CE}" type="presParOf" srcId="{2C1C2FA3-F322-4183-AC88-BC6E2876703B}" destId="{7F240805-AC76-4207-86B6-00CFD9A5BBC9}" srcOrd="0" destOrd="0" presId="urn:microsoft.com/office/officeart/2005/8/layout/process1"/>
    <dgm:cxn modelId="{49EB439C-1377-4BE9-8862-C3531A05E3D2}" type="presParOf" srcId="{B26DA82C-3890-4010-8829-6EF1033FCD9B}" destId="{7270AF89-4BF6-42CC-B6D8-7FAFF8CC6CB6}" srcOrd="2" destOrd="0" presId="urn:microsoft.com/office/officeart/2005/8/layout/process1"/>
    <dgm:cxn modelId="{A1305EB9-874E-4231-BE34-9361589EFC58}" type="presParOf" srcId="{B26DA82C-3890-4010-8829-6EF1033FCD9B}" destId="{A367A69D-E840-45CF-82B7-A35FAEC985AA}" srcOrd="3" destOrd="0" presId="urn:microsoft.com/office/officeart/2005/8/layout/process1"/>
    <dgm:cxn modelId="{79AD08BF-7146-47BE-AB89-D920FCB37047}" type="presParOf" srcId="{A367A69D-E840-45CF-82B7-A35FAEC985AA}" destId="{CFF2474C-E653-4ABB-B394-1ABFC2317710}" srcOrd="0" destOrd="0" presId="urn:microsoft.com/office/officeart/2005/8/layout/process1"/>
    <dgm:cxn modelId="{8B821774-6199-43A8-9269-C52E6C63E56A}" type="presParOf" srcId="{B26DA82C-3890-4010-8829-6EF1033FCD9B}" destId="{BE8096B7-A27B-479D-8A28-CEE440412E1F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547935F-DEFE-47B3-BABB-530BA814FBD0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A7E1B0F-B058-475F-BA63-5266D6229A3C}">
      <dgm:prSet/>
      <dgm:spPr/>
      <dgm:t>
        <a:bodyPr/>
        <a:lstStyle/>
        <a:p>
          <a:r>
            <a:rPr lang="en-GB" dirty="0"/>
            <a:t>Look for chances to learn to wait</a:t>
          </a:r>
        </a:p>
      </dgm:t>
    </dgm:pt>
    <dgm:pt modelId="{5F97D21F-E8C9-434B-998F-51C49C1507C5}" type="parTrans" cxnId="{7CEBBE11-4DC7-4644-8C37-03E0BE546A89}">
      <dgm:prSet/>
      <dgm:spPr/>
      <dgm:t>
        <a:bodyPr/>
        <a:lstStyle/>
        <a:p>
          <a:endParaRPr lang="en-GB"/>
        </a:p>
      </dgm:t>
    </dgm:pt>
    <dgm:pt modelId="{A31871DB-0144-4F1F-9643-77E65DD15100}" type="sibTrans" cxnId="{7CEBBE11-4DC7-4644-8C37-03E0BE546A89}">
      <dgm:prSet/>
      <dgm:spPr/>
      <dgm:t>
        <a:bodyPr/>
        <a:lstStyle/>
        <a:p>
          <a:endParaRPr lang="en-GB"/>
        </a:p>
      </dgm:t>
    </dgm:pt>
    <dgm:pt modelId="{84D452EC-2215-4E8E-A471-CFC6CF914E8A}">
      <dgm:prSet/>
      <dgm:spPr/>
      <dgm:t>
        <a:bodyPr/>
        <a:lstStyle/>
        <a:p>
          <a:r>
            <a:rPr lang="en-GB" dirty="0"/>
            <a:t>Pitch the level of challenge higher than you think</a:t>
          </a:r>
        </a:p>
      </dgm:t>
    </dgm:pt>
    <dgm:pt modelId="{87AF6E8A-3485-4B0D-A2D0-5CD869CB3D33}" type="parTrans" cxnId="{0E57112D-C9D3-49BA-BB6F-6012AA843D47}">
      <dgm:prSet/>
      <dgm:spPr/>
      <dgm:t>
        <a:bodyPr/>
        <a:lstStyle/>
        <a:p>
          <a:endParaRPr lang="en-GB"/>
        </a:p>
      </dgm:t>
    </dgm:pt>
    <dgm:pt modelId="{17BE9DB3-1468-40B0-AE32-6B8EB204A12F}" type="sibTrans" cxnId="{0E57112D-C9D3-49BA-BB6F-6012AA843D47}">
      <dgm:prSet/>
      <dgm:spPr/>
      <dgm:t>
        <a:bodyPr/>
        <a:lstStyle/>
        <a:p>
          <a:endParaRPr lang="en-GB"/>
        </a:p>
      </dgm:t>
    </dgm:pt>
    <dgm:pt modelId="{BAEBC4B6-4CFB-4FE7-95D8-E39D478BB549}">
      <dgm:prSet/>
      <dgm:spPr/>
      <dgm:t>
        <a:bodyPr/>
        <a:lstStyle/>
        <a:p>
          <a:r>
            <a:rPr lang="en-GB" dirty="0"/>
            <a:t>Always consider: who is doing the work?</a:t>
          </a:r>
        </a:p>
      </dgm:t>
    </dgm:pt>
    <dgm:pt modelId="{7132AB7C-1C11-44EC-A965-075DC660F1E9}" type="parTrans" cxnId="{7EEEC054-C19A-4773-B01F-C7880955EDCE}">
      <dgm:prSet/>
      <dgm:spPr/>
      <dgm:t>
        <a:bodyPr/>
        <a:lstStyle/>
        <a:p>
          <a:endParaRPr lang="en-GB"/>
        </a:p>
      </dgm:t>
    </dgm:pt>
    <dgm:pt modelId="{44DEB704-B3C2-40FE-9897-00FE6D0E1823}" type="sibTrans" cxnId="{7EEEC054-C19A-4773-B01F-C7880955EDCE}">
      <dgm:prSet/>
      <dgm:spPr/>
      <dgm:t>
        <a:bodyPr/>
        <a:lstStyle/>
        <a:p>
          <a:endParaRPr lang="en-GB"/>
        </a:p>
      </dgm:t>
    </dgm:pt>
    <dgm:pt modelId="{2CA7F068-FF99-4F4D-86CB-4B757557A121}" type="pres">
      <dgm:prSet presAssocID="{F547935F-DEFE-47B3-BABB-530BA814FBD0}" presName="CompostProcess" presStyleCnt="0">
        <dgm:presLayoutVars>
          <dgm:dir/>
          <dgm:resizeHandles val="exact"/>
        </dgm:presLayoutVars>
      </dgm:prSet>
      <dgm:spPr/>
    </dgm:pt>
    <dgm:pt modelId="{7AAA5D31-1BC7-4426-BC43-20A797A43695}" type="pres">
      <dgm:prSet presAssocID="{F547935F-DEFE-47B3-BABB-530BA814FBD0}" presName="arrow" presStyleLbl="bgShp" presStyleIdx="0" presStyleCnt="1"/>
      <dgm:spPr/>
    </dgm:pt>
    <dgm:pt modelId="{EF8FC5C4-0E0A-4020-921F-A7677135F77C}" type="pres">
      <dgm:prSet presAssocID="{F547935F-DEFE-47B3-BABB-530BA814FBD0}" presName="linearProcess" presStyleCnt="0"/>
      <dgm:spPr/>
    </dgm:pt>
    <dgm:pt modelId="{C5826367-ADA1-47DF-BE36-7007E9009AD7}" type="pres">
      <dgm:prSet presAssocID="{EA7E1B0F-B058-475F-BA63-5266D6229A3C}" presName="textNode" presStyleLbl="node1" presStyleIdx="0" presStyleCnt="3">
        <dgm:presLayoutVars>
          <dgm:bulletEnabled val="1"/>
        </dgm:presLayoutVars>
      </dgm:prSet>
      <dgm:spPr/>
    </dgm:pt>
    <dgm:pt modelId="{321E4389-5B2A-4950-BBB7-76DEC15363FC}" type="pres">
      <dgm:prSet presAssocID="{A31871DB-0144-4F1F-9643-77E65DD15100}" presName="sibTrans" presStyleCnt="0"/>
      <dgm:spPr/>
    </dgm:pt>
    <dgm:pt modelId="{2E6652AD-742A-4CED-82D6-50C42BC80572}" type="pres">
      <dgm:prSet presAssocID="{84D452EC-2215-4E8E-A471-CFC6CF914E8A}" presName="textNode" presStyleLbl="node1" presStyleIdx="1" presStyleCnt="3">
        <dgm:presLayoutVars>
          <dgm:bulletEnabled val="1"/>
        </dgm:presLayoutVars>
      </dgm:prSet>
      <dgm:spPr/>
    </dgm:pt>
    <dgm:pt modelId="{B572319E-1D67-497E-B546-A5679AB46B1F}" type="pres">
      <dgm:prSet presAssocID="{17BE9DB3-1468-40B0-AE32-6B8EB204A12F}" presName="sibTrans" presStyleCnt="0"/>
      <dgm:spPr/>
    </dgm:pt>
    <dgm:pt modelId="{81C7C5C3-FE52-4607-A4D9-7EEBD521BEB1}" type="pres">
      <dgm:prSet presAssocID="{BAEBC4B6-4CFB-4FE7-95D8-E39D478BB54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CEBBE11-4DC7-4644-8C37-03E0BE546A89}" srcId="{F547935F-DEFE-47B3-BABB-530BA814FBD0}" destId="{EA7E1B0F-B058-475F-BA63-5266D6229A3C}" srcOrd="0" destOrd="0" parTransId="{5F97D21F-E8C9-434B-998F-51C49C1507C5}" sibTransId="{A31871DB-0144-4F1F-9643-77E65DD15100}"/>
    <dgm:cxn modelId="{0E57112D-C9D3-49BA-BB6F-6012AA843D47}" srcId="{F547935F-DEFE-47B3-BABB-530BA814FBD0}" destId="{84D452EC-2215-4E8E-A471-CFC6CF914E8A}" srcOrd="1" destOrd="0" parTransId="{87AF6E8A-3485-4B0D-A2D0-5CD869CB3D33}" sibTransId="{17BE9DB3-1468-40B0-AE32-6B8EB204A12F}"/>
    <dgm:cxn modelId="{8978E42E-7C44-448A-8EB9-67B75D86B0F5}" type="presOf" srcId="{F547935F-DEFE-47B3-BABB-530BA814FBD0}" destId="{2CA7F068-FF99-4F4D-86CB-4B757557A121}" srcOrd="0" destOrd="0" presId="urn:microsoft.com/office/officeart/2005/8/layout/hProcess9"/>
    <dgm:cxn modelId="{7EEEC054-C19A-4773-B01F-C7880955EDCE}" srcId="{F547935F-DEFE-47B3-BABB-530BA814FBD0}" destId="{BAEBC4B6-4CFB-4FE7-95D8-E39D478BB549}" srcOrd="2" destOrd="0" parTransId="{7132AB7C-1C11-44EC-A965-075DC660F1E9}" sibTransId="{44DEB704-B3C2-40FE-9897-00FE6D0E1823}"/>
    <dgm:cxn modelId="{1EA51481-763D-462E-AAB5-0E3F91D9981E}" type="presOf" srcId="{BAEBC4B6-4CFB-4FE7-95D8-E39D478BB549}" destId="{81C7C5C3-FE52-4607-A4D9-7EEBD521BEB1}" srcOrd="0" destOrd="0" presId="urn:microsoft.com/office/officeart/2005/8/layout/hProcess9"/>
    <dgm:cxn modelId="{EE3E1E88-1B07-4DE0-AF5A-A7EEF5217931}" type="presOf" srcId="{84D452EC-2215-4E8E-A471-CFC6CF914E8A}" destId="{2E6652AD-742A-4CED-82D6-50C42BC80572}" srcOrd="0" destOrd="0" presId="urn:microsoft.com/office/officeart/2005/8/layout/hProcess9"/>
    <dgm:cxn modelId="{978C89B5-6D52-4505-86EF-0ACCDEA1A5BA}" type="presOf" srcId="{EA7E1B0F-B058-475F-BA63-5266D6229A3C}" destId="{C5826367-ADA1-47DF-BE36-7007E9009AD7}" srcOrd="0" destOrd="0" presId="urn:microsoft.com/office/officeart/2005/8/layout/hProcess9"/>
    <dgm:cxn modelId="{A1A9885D-3183-4D8C-9C98-BE504538AB1A}" type="presParOf" srcId="{2CA7F068-FF99-4F4D-86CB-4B757557A121}" destId="{7AAA5D31-1BC7-4426-BC43-20A797A43695}" srcOrd="0" destOrd="0" presId="urn:microsoft.com/office/officeart/2005/8/layout/hProcess9"/>
    <dgm:cxn modelId="{6F54CC6D-96F7-4D52-A69F-947B37176C5F}" type="presParOf" srcId="{2CA7F068-FF99-4F4D-86CB-4B757557A121}" destId="{EF8FC5C4-0E0A-4020-921F-A7677135F77C}" srcOrd="1" destOrd="0" presId="urn:microsoft.com/office/officeart/2005/8/layout/hProcess9"/>
    <dgm:cxn modelId="{CAB57F76-0D84-43A4-AD6D-E944D62E0462}" type="presParOf" srcId="{EF8FC5C4-0E0A-4020-921F-A7677135F77C}" destId="{C5826367-ADA1-47DF-BE36-7007E9009AD7}" srcOrd="0" destOrd="0" presId="urn:microsoft.com/office/officeart/2005/8/layout/hProcess9"/>
    <dgm:cxn modelId="{2130A82F-68CB-42FD-93C2-FD0BE13F8528}" type="presParOf" srcId="{EF8FC5C4-0E0A-4020-921F-A7677135F77C}" destId="{321E4389-5B2A-4950-BBB7-76DEC15363FC}" srcOrd="1" destOrd="0" presId="urn:microsoft.com/office/officeart/2005/8/layout/hProcess9"/>
    <dgm:cxn modelId="{E7DEE9A3-6FAD-4303-8AFC-C5A74C03312E}" type="presParOf" srcId="{EF8FC5C4-0E0A-4020-921F-A7677135F77C}" destId="{2E6652AD-742A-4CED-82D6-50C42BC80572}" srcOrd="2" destOrd="0" presId="urn:microsoft.com/office/officeart/2005/8/layout/hProcess9"/>
    <dgm:cxn modelId="{A68EC74D-61AB-4DC3-8670-3B3B72701C17}" type="presParOf" srcId="{EF8FC5C4-0E0A-4020-921F-A7677135F77C}" destId="{B572319E-1D67-497E-B546-A5679AB46B1F}" srcOrd="3" destOrd="0" presId="urn:microsoft.com/office/officeart/2005/8/layout/hProcess9"/>
    <dgm:cxn modelId="{2CFEF4D7-5CC1-4F2F-B400-940A8DFBEFFA}" type="presParOf" srcId="{EF8FC5C4-0E0A-4020-921F-A7677135F77C}" destId="{81C7C5C3-FE52-4607-A4D9-7EEBD521BEB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547935F-DEFE-47B3-BABB-530BA814FBD0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A7E1B0F-B058-475F-BA63-5266D6229A3C}">
      <dgm:prSet/>
      <dgm:spPr/>
      <dgm:t>
        <a:bodyPr/>
        <a:lstStyle/>
        <a:p>
          <a:r>
            <a:rPr lang="en-GB" dirty="0"/>
            <a:t>Praise agency rather than attainment</a:t>
          </a:r>
        </a:p>
      </dgm:t>
    </dgm:pt>
    <dgm:pt modelId="{5F97D21F-E8C9-434B-998F-51C49C1507C5}" type="parTrans" cxnId="{7CEBBE11-4DC7-4644-8C37-03E0BE546A89}">
      <dgm:prSet/>
      <dgm:spPr/>
      <dgm:t>
        <a:bodyPr/>
        <a:lstStyle/>
        <a:p>
          <a:endParaRPr lang="en-GB"/>
        </a:p>
      </dgm:t>
    </dgm:pt>
    <dgm:pt modelId="{A31871DB-0144-4F1F-9643-77E65DD15100}" type="sibTrans" cxnId="{7CEBBE11-4DC7-4644-8C37-03E0BE546A89}">
      <dgm:prSet/>
      <dgm:spPr/>
      <dgm:t>
        <a:bodyPr/>
        <a:lstStyle/>
        <a:p>
          <a:endParaRPr lang="en-GB"/>
        </a:p>
      </dgm:t>
    </dgm:pt>
    <dgm:pt modelId="{84D452EC-2215-4E8E-A471-CFC6CF914E8A}">
      <dgm:prSet/>
      <dgm:spPr/>
      <dgm:t>
        <a:bodyPr/>
        <a:lstStyle/>
        <a:p>
          <a:r>
            <a:rPr lang="en-GB" dirty="0"/>
            <a:t>Give the child agency to repair mistakes</a:t>
          </a:r>
        </a:p>
      </dgm:t>
    </dgm:pt>
    <dgm:pt modelId="{87AF6E8A-3485-4B0D-A2D0-5CD869CB3D33}" type="parTrans" cxnId="{0E57112D-C9D3-49BA-BB6F-6012AA843D47}">
      <dgm:prSet/>
      <dgm:spPr/>
      <dgm:t>
        <a:bodyPr/>
        <a:lstStyle/>
        <a:p>
          <a:endParaRPr lang="en-GB"/>
        </a:p>
      </dgm:t>
    </dgm:pt>
    <dgm:pt modelId="{17BE9DB3-1468-40B0-AE32-6B8EB204A12F}" type="sibTrans" cxnId="{0E57112D-C9D3-49BA-BB6F-6012AA843D47}">
      <dgm:prSet/>
      <dgm:spPr/>
      <dgm:t>
        <a:bodyPr/>
        <a:lstStyle/>
        <a:p>
          <a:endParaRPr lang="en-GB"/>
        </a:p>
      </dgm:t>
    </dgm:pt>
    <dgm:pt modelId="{BAEBC4B6-4CFB-4FE7-95D8-E39D478BB549}">
      <dgm:prSet/>
      <dgm:spPr/>
      <dgm:t>
        <a:bodyPr/>
        <a:lstStyle/>
        <a:p>
          <a:r>
            <a:rPr lang="en-GB" dirty="0"/>
            <a:t>Trust: especially the hardest to trust</a:t>
          </a:r>
        </a:p>
      </dgm:t>
    </dgm:pt>
    <dgm:pt modelId="{7132AB7C-1C11-44EC-A965-075DC660F1E9}" type="parTrans" cxnId="{7EEEC054-C19A-4773-B01F-C7880955EDCE}">
      <dgm:prSet/>
      <dgm:spPr/>
      <dgm:t>
        <a:bodyPr/>
        <a:lstStyle/>
        <a:p>
          <a:endParaRPr lang="en-GB"/>
        </a:p>
      </dgm:t>
    </dgm:pt>
    <dgm:pt modelId="{44DEB704-B3C2-40FE-9897-00FE6D0E1823}" type="sibTrans" cxnId="{7EEEC054-C19A-4773-B01F-C7880955EDCE}">
      <dgm:prSet/>
      <dgm:spPr/>
      <dgm:t>
        <a:bodyPr/>
        <a:lstStyle/>
        <a:p>
          <a:endParaRPr lang="en-GB"/>
        </a:p>
      </dgm:t>
    </dgm:pt>
    <dgm:pt modelId="{2CA7F068-FF99-4F4D-86CB-4B757557A121}" type="pres">
      <dgm:prSet presAssocID="{F547935F-DEFE-47B3-BABB-530BA814FBD0}" presName="CompostProcess" presStyleCnt="0">
        <dgm:presLayoutVars>
          <dgm:dir/>
          <dgm:resizeHandles val="exact"/>
        </dgm:presLayoutVars>
      </dgm:prSet>
      <dgm:spPr/>
    </dgm:pt>
    <dgm:pt modelId="{7AAA5D31-1BC7-4426-BC43-20A797A43695}" type="pres">
      <dgm:prSet presAssocID="{F547935F-DEFE-47B3-BABB-530BA814FBD0}" presName="arrow" presStyleLbl="bgShp" presStyleIdx="0" presStyleCnt="1"/>
      <dgm:spPr/>
    </dgm:pt>
    <dgm:pt modelId="{EF8FC5C4-0E0A-4020-921F-A7677135F77C}" type="pres">
      <dgm:prSet presAssocID="{F547935F-DEFE-47B3-BABB-530BA814FBD0}" presName="linearProcess" presStyleCnt="0"/>
      <dgm:spPr/>
    </dgm:pt>
    <dgm:pt modelId="{C5826367-ADA1-47DF-BE36-7007E9009AD7}" type="pres">
      <dgm:prSet presAssocID="{EA7E1B0F-B058-475F-BA63-5266D6229A3C}" presName="textNode" presStyleLbl="node1" presStyleIdx="0" presStyleCnt="3">
        <dgm:presLayoutVars>
          <dgm:bulletEnabled val="1"/>
        </dgm:presLayoutVars>
      </dgm:prSet>
      <dgm:spPr/>
    </dgm:pt>
    <dgm:pt modelId="{321E4389-5B2A-4950-BBB7-76DEC15363FC}" type="pres">
      <dgm:prSet presAssocID="{A31871DB-0144-4F1F-9643-77E65DD15100}" presName="sibTrans" presStyleCnt="0"/>
      <dgm:spPr/>
    </dgm:pt>
    <dgm:pt modelId="{2E6652AD-742A-4CED-82D6-50C42BC80572}" type="pres">
      <dgm:prSet presAssocID="{84D452EC-2215-4E8E-A471-CFC6CF914E8A}" presName="textNode" presStyleLbl="node1" presStyleIdx="1" presStyleCnt="3">
        <dgm:presLayoutVars>
          <dgm:bulletEnabled val="1"/>
        </dgm:presLayoutVars>
      </dgm:prSet>
      <dgm:spPr/>
    </dgm:pt>
    <dgm:pt modelId="{B572319E-1D67-497E-B546-A5679AB46B1F}" type="pres">
      <dgm:prSet presAssocID="{17BE9DB3-1468-40B0-AE32-6B8EB204A12F}" presName="sibTrans" presStyleCnt="0"/>
      <dgm:spPr/>
    </dgm:pt>
    <dgm:pt modelId="{81C7C5C3-FE52-4607-A4D9-7EEBD521BEB1}" type="pres">
      <dgm:prSet presAssocID="{BAEBC4B6-4CFB-4FE7-95D8-E39D478BB54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CEBBE11-4DC7-4644-8C37-03E0BE546A89}" srcId="{F547935F-DEFE-47B3-BABB-530BA814FBD0}" destId="{EA7E1B0F-B058-475F-BA63-5266D6229A3C}" srcOrd="0" destOrd="0" parTransId="{5F97D21F-E8C9-434B-998F-51C49C1507C5}" sibTransId="{A31871DB-0144-4F1F-9643-77E65DD15100}"/>
    <dgm:cxn modelId="{0E57112D-C9D3-49BA-BB6F-6012AA843D47}" srcId="{F547935F-DEFE-47B3-BABB-530BA814FBD0}" destId="{84D452EC-2215-4E8E-A471-CFC6CF914E8A}" srcOrd="1" destOrd="0" parTransId="{87AF6E8A-3485-4B0D-A2D0-5CD869CB3D33}" sibTransId="{17BE9DB3-1468-40B0-AE32-6B8EB204A12F}"/>
    <dgm:cxn modelId="{8978E42E-7C44-448A-8EB9-67B75D86B0F5}" type="presOf" srcId="{F547935F-DEFE-47B3-BABB-530BA814FBD0}" destId="{2CA7F068-FF99-4F4D-86CB-4B757557A121}" srcOrd="0" destOrd="0" presId="urn:microsoft.com/office/officeart/2005/8/layout/hProcess9"/>
    <dgm:cxn modelId="{7EEEC054-C19A-4773-B01F-C7880955EDCE}" srcId="{F547935F-DEFE-47B3-BABB-530BA814FBD0}" destId="{BAEBC4B6-4CFB-4FE7-95D8-E39D478BB549}" srcOrd="2" destOrd="0" parTransId="{7132AB7C-1C11-44EC-A965-075DC660F1E9}" sibTransId="{44DEB704-B3C2-40FE-9897-00FE6D0E1823}"/>
    <dgm:cxn modelId="{1EA51481-763D-462E-AAB5-0E3F91D9981E}" type="presOf" srcId="{BAEBC4B6-4CFB-4FE7-95D8-E39D478BB549}" destId="{81C7C5C3-FE52-4607-A4D9-7EEBD521BEB1}" srcOrd="0" destOrd="0" presId="urn:microsoft.com/office/officeart/2005/8/layout/hProcess9"/>
    <dgm:cxn modelId="{EE3E1E88-1B07-4DE0-AF5A-A7EEF5217931}" type="presOf" srcId="{84D452EC-2215-4E8E-A471-CFC6CF914E8A}" destId="{2E6652AD-742A-4CED-82D6-50C42BC80572}" srcOrd="0" destOrd="0" presId="urn:microsoft.com/office/officeart/2005/8/layout/hProcess9"/>
    <dgm:cxn modelId="{978C89B5-6D52-4505-86EF-0ACCDEA1A5BA}" type="presOf" srcId="{EA7E1B0F-B058-475F-BA63-5266D6229A3C}" destId="{C5826367-ADA1-47DF-BE36-7007E9009AD7}" srcOrd="0" destOrd="0" presId="urn:microsoft.com/office/officeart/2005/8/layout/hProcess9"/>
    <dgm:cxn modelId="{A1A9885D-3183-4D8C-9C98-BE504538AB1A}" type="presParOf" srcId="{2CA7F068-FF99-4F4D-86CB-4B757557A121}" destId="{7AAA5D31-1BC7-4426-BC43-20A797A43695}" srcOrd="0" destOrd="0" presId="urn:microsoft.com/office/officeart/2005/8/layout/hProcess9"/>
    <dgm:cxn modelId="{6F54CC6D-96F7-4D52-A69F-947B37176C5F}" type="presParOf" srcId="{2CA7F068-FF99-4F4D-86CB-4B757557A121}" destId="{EF8FC5C4-0E0A-4020-921F-A7677135F77C}" srcOrd="1" destOrd="0" presId="urn:microsoft.com/office/officeart/2005/8/layout/hProcess9"/>
    <dgm:cxn modelId="{CAB57F76-0D84-43A4-AD6D-E944D62E0462}" type="presParOf" srcId="{EF8FC5C4-0E0A-4020-921F-A7677135F77C}" destId="{C5826367-ADA1-47DF-BE36-7007E9009AD7}" srcOrd="0" destOrd="0" presId="urn:microsoft.com/office/officeart/2005/8/layout/hProcess9"/>
    <dgm:cxn modelId="{2130A82F-68CB-42FD-93C2-FD0BE13F8528}" type="presParOf" srcId="{EF8FC5C4-0E0A-4020-921F-A7677135F77C}" destId="{321E4389-5B2A-4950-BBB7-76DEC15363FC}" srcOrd="1" destOrd="0" presId="urn:microsoft.com/office/officeart/2005/8/layout/hProcess9"/>
    <dgm:cxn modelId="{E7DEE9A3-6FAD-4303-8AFC-C5A74C03312E}" type="presParOf" srcId="{EF8FC5C4-0E0A-4020-921F-A7677135F77C}" destId="{2E6652AD-742A-4CED-82D6-50C42BC80572}" srcOrd="2" destOrd="0" presId="urn:microsoft.com/office/officeart/2005/8/layout/hProcess9"/>
    <dgm:cxn modelId="{A68EC74D-61AB-4DC3-8670-3B3B72701C17}" type="presParOf" srcId="{EF8FC5C4-0E0A-4020-921F-A7677135F77C}" destId="{B572319E-1D67-497E-B546-A5679AB46B1F}" srcOrd="3" destOrd="0" presId="urn:microsoft.com/office/officeart/2005/8/layout/hProcess9"/>
    <dgm:cxn modelId="{2CFEF4D7-5CC1-4F2F-B400-940A8DFBEFFA}" type="presParOf" srcId="{EF8FC5C4-0E0A-4020-921F-A7677135F77C}" destId="{81C7C5C3-FE52-4607-A4D9-7EEBD521BEB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6DDB3B6-CC54-47F0-94A9-7FAE08A62246}" type="doc">
      <dgm:prSet loTypeId="urn:microsoft.com/office/officeart/2005/8/layout/matrix3" loCatId="matrix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6EBA30D9-4589-4FAE-9622-7EB5046CDAB2}">
      <dgm:prSet phldrT="[Text]"/>
      <dgm:spPr/>
      <dgm:t>
        <a:bodyPr/>
        <a:lstStyle/>
        <a:p>
          <a:r>
            <a:rPr lang="en-GB" dirty="0"/>
            <a:t>Focus on what we can *change* to maintain motivation</a:t>
          </a:r>
        </a:p>
      </dgm:t>
    </dgm:pt>
    <dgm:pt modelId="{DA237F6C-7E4A-4472-BE80-36C862523370}" type="parTrans" cxnId="{E7AD8C6A-9EEE-4FC7-90DE-2E364ED3723D}">
      <dgm:prSet/>
      <dgm:spPr/>
      <dgm:t>
        <a:bodyPr/>
        <a:lstStyle/>
        <a:p>
          <a:endParaRPr lang="en-GB"/>
        </a:p>
      </dgm:t>
    </dgm:pt>
    <dgm:pt modelId="{5EF12B55-E7A2-46A9-BCBE-07544E9BB724}" type="sibTrans" cxnId="{E7AD8C6A-9EEE-4FC7-90DE-2E364ED3723D}">
      <dgm:prSet/>
      <dgm:spPr/>
      <dgm:t>
        <a:bodyPr/>
        <a:lstStyle/>
        <a:p>
          <a:endParaRPr lang="en-GB"/>
        </a:p>
      </dgm:t>
    </dgm:pt>
    <dgm:pt modelId="{7674F4E6-59F3-4555-B296-2E14BDB6BF5F}">
      <dgm:prSet phldrT="[Text]"/>
      <dgm:spPr/>
      <dgm:t>
        <a:bodyPr/>
        <a:lstStyle/>
        <a:p>
          <a:r>
            <a:rPr lang="en-GB" dirty="0"/>
            <a:t>Behaviour as part of learning – ‘teach’ behaviours</a:t>
          </a:r>
        </a:p>
      </dgm:t>
    </dgm:pt>
    <dgm:pt modelId="{CC1E98CE-DAE5-4386-8F5E-7B6351224D09}" type="parTrans" cxnId="{C2B925F5-A3D5-4AB0-A9D5-C5B8A7DCA148}">
      <dgm:prSet/>
      <dgm:spPr/>
      <dgm:t>
        <a:bodyPr/>
        <a:lstStyle/>
        <a:p>
          <a:endParaRPr lang="en-GB"/>
        </a:p>
      </dgm:t>
    </dgm:pt>
    <dgm:pt modelId="{1BDF38AD-7D30-485D-BE5C-C1662BD824DD}" type="sibTrans" cxnId="{C2B925F5-A3D5-4AB0-A9D5-C5B8A7DCA148}">
      <dgm:prSet/>
      <dgm:spPr/>
      <dgm:t>
        <a:bodyPr/>
        <a:lstStyle/>
        <a:p>
          <a:endParaRPr lang="en-GB"/>
        </a:p>
      </dgm:t>
    </dgm:pt>
    <dgm:pt modelId="{26048587-4EF9-49BF-BA5E-CE94FE202E56}">
      <dgm:prSet phldrT="[Text]"/>
      <dgm:spPr/>
      <dgm:t>
        <a:bodyPr/>
        <a:lstStyle/>
        <a:p>
          <a:r>
            <a:rPr lang="en-GB" dirty="0"/>
            <a:t>Build on interests to create engagement</a:t>
          </a:r>
        </a:p>
      </dgm:t>
    </dgm:pt>
    <dgm:pt modelId="{EE11AF29-37F6-4A64-9BFE-49BF4209FE35}" type="parTrans" cxnId="{5789305F-4073-42A2-9BF5-833344EAB55D}">
      <dgm:prSet/>
      <dgm:spPr/>
      <dgm:t>
        <a:bodyPr/>
        <a:lstStyle/>
        <a:p>
          <a:endParaRPr lang="en-GB"/>
        </a:p>
      </dgm:t>
    </dgm:pt>
    <dgm:pt modelId="{CA3C6304-1E9B-42BC-ACEF-D33FF7FE5A03}" type="sibTrans" cxnId="{5789305F-4073-42A2-9BF5-833344EAB55D}">
      <dgm:prSet/>
      <dgm:spPr/>
      <dgm:t>
        <a:bodyPr/>
        <a:lstStyle/>
        <a:p>
          <a:endParaRPr lang="en-GB"/>
        </a:p>
      </dgm:t>
    </dgm:pt>
    <dgm:pt modelId="{9D0B2179-3166-47E5-96FF-53681126D5E4}">
      <dgm:prSet/>
      <dgm:spPr/>
      <dgm:t>
        <a:bodyPr/>
        <a:lstStyle/>
        <a:p>
          <a:r>
            <a:rPr lang="en-GB" dirty="0"/>
            <a:t>Develop learner voice and ownership</a:t>
          </a:r>
        </a:p>
      </dgm:t>
    </dgm:pt>
    <dgm:pt modelId="{07E1F703-8CAC-4C7D-BA5A-92ED86ACC020}" type="parTrans" cxnId="{B457D159-AA36-409F-BB08-8AD6E644B12A}">
      <dgm:prSet/>
      <dgm:spPr/>
      <dgm:t>
        <a:bodyPr/>
        <a:lstStyle/>
        <a:p>
          <a:endParaRPr lang="en-GB"/>
        </a:p>
      </dgm:t>
    </dgm:pt>
    <dgm:pt modelId="{CC969D44-73B9-4FF9-A9DF-6E0AACCDF65F}" type="sibTrans" cxnId="{B457D159-AA36-409F-BB08-8AD6E644B12A}">
      <dgm:prSet/>
      <dgm:spPr/>
      <dgm:t>
        <a:bodyPr/>
        <a:lstStyle/>
        <a:p>
          <a:endParaRPr lang="en-GB"/>
        </a:p>
      </dgm:t>
    </dgm:pt>
    <dgm:pt modelId="{C11365E7-78DD-4354-914D-D2C69D3C3A07}" type="pres">
      <dgm:prSet presAssocID="{A6DDB3B6-CC54-47F0-94A9-7FAE08A62246}" presName="matrix" presStyleCnt="0">
        <dgm:presLayoutVars>
          <dgm:chMax val="1"/>
          <dgm:dir/>
          <dgm:resizeHandles val="exact"/>
        </dgm:presLayoutVars>
      </dgm:prSet>
      <dgm:spPr/>
    </dgm:pt>
    <dgm:pt modelId="{AD47B770-C40C-40B4-8439-513D26439E5B}" type="pres">
      <dgm:prSet presAssocID="{A6DDB3B6-CC54-47F0-94A9-7FAE08A62246}" presName="diamond" presStyleLbl="bgShp" presStyleIdx="0" presStyleCnt="1"/>
      <dgm:spPr/>
    </dgm:pt>
    <dgm:pt modelId="{401D2AD6-F0AC-4E40-8B20-731461A0F655}" type="pres">
      <dgm:prSet presAssocID="{A6DDB3B6-CC54-47F0-94A9-7FAE08A6224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6D1AAA5-914A-4B27-AF8F-100FB315E2B6}" type="pres">
      <dgm:prSet presAssocID="{A6DDB3B6-CC54-47F0-94A9-7FAE08A6224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4627101-9201-4A9A-AFF6-2F355F56711B}" type="pres">
      <dgm:prSet presAssocID="{A6DDB3B6-CC54-47F0-94A9-7FAE08A6224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3B28E75-F2BC-4825-B131-9ADA53228CD8}" type="pres">
      <dgm:prSet presAssocID="{A6DDB3B6-CC54-47F0-94A9-7FAE08A6224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974611D-536D-455B-958F-F41DB9C8018B}" type="presOf" srcId="{6EBA30D9-4589-4FAE-9622-7EB5046CDAB2}" destId="{401D2AD6-F0AC-4E40-8B20-731461A0F655}" srcOrd="0" destOrd="0" presId="urn:microsoft.com/office/officeart/2005/8/layout/matrix3"/>
    <dgm:cxn modelId="{5789305F-4073-42A2-9BF5-833344EAB55D}" srcId="{A6DDB3B6-CC54-47F0-94A9-7FAE08A62246}" destId="{26048587-4EF9-49BF-BA5E-CE94FE202E56}" srcOrd="2" destOrd="0" parTransId="{EE11AF29-37F6-4A64-9BFE-49BF4209FE35}" sibTransId="{CA3C6304-1E9B-42BC-ACEF-D33FF7FE5A03}"/>
    <dgm:cxn modelId="{E7AD8C6A-9EEE-4FC7-90DE-2E364ED3723D}" srcId="{A6DDB3B6-CC54-47F0-94A9-7FAE08A62246}" destId="{6EBA30D9-4589-4FAE-9622-7EB5046CDAB2}" srcOrd="0" destOrd="0" parTransId="{DA237F6C-7E4A-4472-BE80-36C862523370}" sibTransId="{5EF12B55-E7A2-46A9-BCBE-07544E9BB724}"/>
    <dgm:cxn modelId="{B457D159-AA36-409F-BB08-8AD6E644B12A}" srcId="{A6DDB3B6-CC54-47F0-94A9-7FAE08A62246}" destId="{9D0B2179-3166-47E5-96FF-53681126D5E4}" srcOrd="3" destOrd="0" parTransId="{07E1F703-8CAC-4C7D-BA5A-92ED86ACC020}" sibTransId="{CC969D44-73B9-4FF9-A9DF-6E0AACCDF65F}"/>
    <dgm:cxn modelId="{C425418B-22F9-4C63-B461-7564F43C5F93}" type="presOf" srcId="{A6DDB3B6-CC54-47F0-94A9-7FAE08A62246}" destId="{C11365E7-78DD-4354-914D-D2C69D3C3A07}" srcOrd="0" destOrd="0" presId="urn:microsoft.com/office/officeart/2005/8/layout/matrix3"/>
    <dgm:cxn modelId="{010EDCC3-4C65-41F6-9D3F-1245C98082A5}" type="presOf" srcId="{9D0B2179-3166-47E5-96FF-53681126D5E4}" destId="{13B28E75-F2BC-4825-B131-9ADA53228CD8}" srcOrd="0" destOrd="0" presId="urn:microsoft.com/office/officeart/2005/8/layout/matrix3"/>
    <dgm:cxn modelId="{ECEC78D0-C0D1-45A2-9ECD-983F0A9137A4}" type="presOf" srcId="{7674F4E6-59F3-4555-B296-2E14BDB6BF5F}" destId="{76D1AAA5-914A-4B27-AF8F-100FB315E2B6}" srcOrd="0" destOrd="0" presId="urn:microsoft.com/office/officeart/2005/8/layout/matrix3"/>
    <dgm:cxn modelId="{BC74CADE-B460-4683-8231-9895518194E3}" type="presOf" srcId="{26048587-4EF9-49BF-BA5E-CE94FE202E56}" destId="{04627101-9201-4A9A-AFF6-2F355F56711B}" srcOrd="0" destOrd="0" presId="urn:microsoft.com/office/officeart/2005/8/layout/matrix3"/>
    <dgm:cxn modelId="{C2B925F5-A3D5-4AB0-A9D5-C5B8A7DCA148}" srcId="{A6DDB3B6-CC54-47F0-94A9-7FAE08A62246}" destId="{7674F4E6-59F3-4555-B296-2E14BDB6BF5F}" srcOrd="1" destOrd="0" parTransId="{CC1E98CE-DAE5-4386-8F5E-7B6351224D09}" sibTransId="{1BDF38AD-7D30-485D-BE5C-C1662BD824DD}"/>
    <dgm:cxn modelId="{B7E106C7-F333-407A-A2A6-C7DC3003814C}" type="presParOf" srcId="{C11365E7-78DD-4354-914D-D2C69D3C3A07}" destId="{AD47B770-C40C-40B4-8439-513D26439E5B}" srcOrd="0" destOrd="0" presId="urn:microsoft.com/office/officeart/2005/8/layout/matrix3"/>
    <dgm:cxn modelId="{FD408018-5427-4EEB-9D64-D97FB4E0CE9A}" type="presParOf" srcId="{C11365E7-78DD-4354-914D-D2C69D3C3A07}" destId="{401D2AD6-F0AC-4E40-8B20-731461A0F655}" srcOrd="1" destOrd="0" presId="urn:microsoft.com/office/officeart/2005/8/layout/matrix3"/>
    <dgm:cxn modelId="{96FA9B17-F9C5-43FD-8C31-7B1937212761}" type="presParOf" srcId="{C11365E7-78DD-4354-914D-D2C69D3C3A07}" destId="{76D1AAA5-914A-4B27-AF8F-100FB315E2B6}" srcOrd="2" destOrd="0" presId="urn:microsoft.com/office/officeart/2005/8/layout/matrix3"/>
    <dgm:cxn modelId="{E69CF896-6905-4472-A8FD-2DEDDB6D8324}" type="presParOf" srcId="{C11365E7-78DD-4354-914D-D2C69D3C3A07}" destId="{04627101-9201-4A9A-AFF6-2F355F56711B}" srcOrd="3" destOrd="0" presId="urn:microsoft.com/office/officeart/2005/8/layout/matrix3"/>
    <dgm:cxn modelId="{49BC0D4C-0308-4E6F-88D9-80005EAF11F3}" type="presParOf" srcId="{C11365E7-78DD-4354-914D-D2C69D3C3A07}" destId="{13B28E75-F2BC-4825-B131-9ADA53228CD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0FDF695-6DF3-437C-9126-F3272D89668A}" type="doc">
      <dgm:prSet loTypeId="urn:microsoft.com/office/officeart/2005/8/layout/process1" loCatId="process" qsTypeId="urn:microsoft.com/office/officeart/2005/8/quickstyle/simple1" qsCatId="simple" csTypeId="urn:microsoft.com/office/officeart/2005/8/colors/accent6_4" csCatId="accent6" phldr="1"/>
      <dgm:spPr/>
    </dgm:pt>
    <dgm:pt modelId="{AD6FFB79-A5F8-4BF8-98A3-94B662F331B2}">
      <dgm:prSet phldrT="[Text]"/>
      <dgm:spPr/>
      <dgm:t>
        <a:bodyPr/>
        <a:lstStyle/>
        <a:p>
          <a:r>
            <a:rPr lang="en-GB" dirty="0"/>
            <a:t>Stories and narratives are powerful</a:t>
          </a:r>
        </a:p>
      </dgm:t>
    </dgm:pt>
    <dgm:pt modelId="{F8E33667-4E5D-43B3-9525-9A687326C309}" type="parTrans" cxnId="{842D1BB2-FBBF-4F96-8FB7-AD2E7076C2F8}">
      <dgm:prSet/>
      <dgm:spPr/>
      <dgm:t>
        <a:bodyPr/>
        <a:lstStyle/>
        <a:p>
          <a:endParaRPr lang="en-GB"/>
        </a:p>
      </dgm:t>
    </dgm:pt>
    <dgm:pt modelId="{CAA6FD0E-D57A-4D41-9949-D70669C56B3F}" type="sibTrans" cxnId="{842D1BB2-FBBF-4F96-8FB7-AD2E7076C2F8}">
      <dgm:prSet/>
      <dgm:spPr/>
      <dgm:t>
        <a:bodyPr/>
        <a:lstStyle/>
        <a:p>
          <a:endParaRPr lang="en-GB"/>
        </a:p>
      </dgm:t>
    </dgm:pt>
    <dgm:pt modelId="{74153B2D-627F-42FB-B4FE-1B4670BE823D}">
      <dgm:prSet phldrT="[Text]"/>
      <dgm:spPr/>
      <dgm:t>
        <a:bodyPr/>
        <a:lstStyle/>
        <a:p>
          <a:r>
            <a:rPr lang="en-GB" dirty="0"/>
            <a:t>Connect to prior experiences; provide new experiences</a:t>
          </a:r>
        </a:p>
      </dgm:t>
    </dgm:pt>
    <dgm:pt modelId="{98880DCD-F074-44D2-A960-5F9AF2D5D702}" type="parTrans" cxnId="{C0127158-52ED-4F4A-83E6-C1EA4C08E594}">
      <dgm:prSet/>
      <dgm:spPr/>
      <dgm:t>
        <a:bodyPr/>
        <a:lstStyle/>
        <a:p>
          <a:endParaRPr lang="en-GB"/>
        </a:p>
      </dgm:t>
    </dgm:pt>
    <dgm:pt modelId="{C0F26044-3B34-468E-9731-5A8B8CF9E7F8}" type="sibTrans" cxnId="{C0127158-52ED-4F4A-83E6-C1EA4C08E594}">
      <dgm:prSet/>
      <dgm:spPr/>
      <dgm:t>
        <a:bodyPr/>
        <a:lstStyle/>
        <a:p>
          <a:endParaRPr lang="en-GB"/>
        </a:p>
      </dgm:t>
    </dgm:pt>
    <dgm:pt modelId="{507E7C6C-68F0-4909-9C0C-B644D1805EDF}">
      <dgm:prSet phldrT="[Text]"/>
      <dgm:spPr/>
      <dgm:t>
        <a:bodyPr/>
        <a:lstStyle/>
        <a:p>
          <a:r>
            <a:rPr lang="en-GB" dirty="0"/>
            <a:t>Consider learner interests and how to incorporate</a:t>
          </a:r>
        </a:p>
      </dgm:t>
    </dgm:pt>
    <dgm:pt modelId="{AE490D9D-138A-4EA4-B71D-3FCABA20B8F6}" type="parTrans" cxnId="{862238FB-AB6F-419B-BF3B-E1B938B9D373}">
      <dgm:prSet/>
      <dgm:spPr/>
      <dgm:t>
        <a:bodyPr/>
        <a:lstStyle/>
        <a:p>
          <a:endParaRPr lang="en-GB"/>
        </a:p>
      </dgm:t>
    </dgm:pt>
    <dgm:pt modelId="{BAD0BE1D-C460-4915-8E0E-917678CB15F1}" type="sibTrans" cxnId="{862238FB-AB6F-419B-BF3B-E1B938B9D373}">
      <dgm:prSet/>
      <dgm:spPr/>
      <dgm:t>
        <a:bodyPr/>
        <a:lstStyle/>
        <a:p>
          <a:endParaRPr lang="en-GB"/>
        </a:p>
      </dgm:t>
    </dgm:pt>
    <dgm:pt modelId="{B26DA82C-3890-4010-8829-6EF1033FCD9B}" type="pres">
      <dgm:prSet presAssocID="{E0FDF695-6DF3-437C-9126-F3272D89668A}" presName="Name0" presStyleCnt="0">
        <dgm:presLayoutVars>
          <dgm:dir/>
          <dgm:resizeHandles val="exact"/>
        </dgm:presLayoutVars>
      </dgm:prSet>
      <dgm:spPr/>
    </dgm:pt>
    <dgm:pt modelId="{66E41EA7-8393-4299-87CA-0A986EEBCCF4}" type="pres">
      <dgm:prSet presAssocID="{AD6FFB79-A5F8-4BF8-98A3-94B662F331B2}" presName="node" presStyleLbl="node1" presStyleIdx="0" presStyleCnt="3">
        <dgm:presLayoutVars>
          <dgm:bulletEnabled val="1"/>
        </dgm:presLayoutVars>
      </dgm:prSet>
      <dgm:spPr/>
    </dgm:pt>
    <dgm:pt modelId="{2C1C2FA3-F322-4183-AC88-BC6E2876703B}" type="pres">
      <dgm:prSet presAssocID="{CAA6FD0E-D57A-4D41-9949-D70669C56B3F}" presName="sibTrans" presStyleLbl="sibTrans2D1" presStyleIdx="0" presStyleCnt="2"/>
      <dgm:spPr/>
    </dgm:pt>
    <dgm:pt modelId="{7F240805-AC76-4207-86B6-00CFD9A5BBC9}" type="pres">
      <dgm:prSet presAssocID="{CAA6FD0E-D57A-4D41-9949-D70669C56B3F}" presName="connectorText" presStyleLbl="sibTrans2D1" presStyleIdx="0" presStyleCnt="2"/>
      <dgm:spPr/>
    </dgm:pt>
    <dgm:pt modelId="{7270AF89-4BF6-42CC-B6D8-7FAFF8CC6CB6}" type="pres">
      <dgm:prSet presAssocID="{74153B2D-627F-42FB-B4FE-1B4670BE823D}" presName="node" presStyleLbl="node1" presStyleIdx="1" presStyleCnt="3">
        <dgm:presLayoutVars>
          <dgm:bulletEnabled val="1"/>
        </dgm:presLayoutVars>
      </dgm:prSet>
      <dgm:spPr/>
    </dgm:pt>
    <dgm:pt modelId="{A367A69D-E840-45CF-82B7-A35FAEC985AA}" type="pres">
      <dgm:prSet presAssocID="{C0F26044-3B34-468E-9731-5A8B8CF9E7F8}" presName="sibTrans" presStyleLbl="sibTrans2D1" presStyleIdx="1" presStyleCnt="2"/>
      <dgm:spPr/>
    </dgm:pt>
    <dgm:pt modelId="{CFF2474C-E653-4ABB-B394-1ABFC2317710}" type="pres">
      <dgm:prSet presAssocID="{C0F26044-3B34-468E-9731-5A8B8CF9E7F8}" presName="connectorText" presStyleLbl="sibTrans2D1" presStyleIdx="1" presStyleCnt="2"/>
      <dgm:spPr/>
    </dgm:pt>
    <dgm:pt modelId="{BE8096B7-A27B-479D-8A28-CEE440412E1F}" type="pres">
      <dgm:prSet presAssocID="{507E7C6C-68F0-4909-9C0C-B644D1805EDF}" presName="node" presStyleLbl="node1" presStyleIdx="2" presStyleCnt="3">
        <dgm:presLayoutVars>
          <dgm:bulletEnabled val="1"/>
        </dgm:presLayoutVars>
      </dgm:prSet>
      <dgm:spPr/>
    </dgm:pt>
  </dgm:ptLst>
  <dgm:cxnLst>
    <dgm:cxn modelId="{220A5B10-0517-4B5A-8763-D65E55C235A5}" type="presOf" srcId="{CAA6FD0E-D57A-4D41-9949-D70669C56B3F}" destId="{2C1C2FA3-F322-4183-AC88-BC6E2876703B}" srcOrd="0" destOrd="0" presId="urn:microsoft.com/office/officeart/2005/8/layout/process1"/>
    <dgm:cxn modelId="{EF49A82C-D2EB-4F80-8C1B-708E81C05CC8}" type="presOf" srcId="{E0FDF695-6DF3-437C-9126-F3272D89668A}" destId="{B26DA82C-3890-4010-8829-6EF1033FCD9B}" srcOrd="0" destOrd="0" presId="urn:microsoft.com/office/officeart/2005/8/layout/process1"/>
    <dgm:cxn modelId="{C263C25D-7195-4170-93A7-42AB314E0BA9}" type="presOf" srcId="{507E7C6C-68F0-4909-9C0C-B644D1805EDF}" destId="{BE8096B7-A27B-479D-8A28-CEE440412E1F}" srcOrd="0" destOrd="0" presId="urn:microsoft.com/office/officeart/2005/8/layout/process1"/>
    <dgm:cxn modelId="{BCD2D96C-A011-4CDD-BA6E-D90F881F0225}" type="presOf" srcId="{AD6FFB79-A5F8-4BF8-98A3-94B662F331B2}" destId="{66E41EA7-8393-4299-87CA-0A986EEBCCF4}" srcOrd="0" destOrd="0" presId="urn:microsoft.com/office/officeart/2005/8/layout/process1"/>
    <dgm:cxn modelId="{C0127158-52ED-4F4A-83E6-C1EA4C08E594}" srcId="{E0FDF695-6DF3-437C-9126-F3272D89668A}" destId="{74153B2D-627F-42FB-B4FE-1B4670BE823D}" srcOrd="1" destOrd="0" parTransId="{98880DCD-F074-44D2-A960-5F9AF2D5D702}" sibTransId="{C0F26044-3B34-468E-9731-5A8B8CF9E7F8}"/>
    <dgm:cxn modelId="{29C96B9C-C265-4204-9076-ADEE17F69871}" type="presOf" srcId="{CAA6FD0E-D57A-4D41-9949-D70669C56B3F}" destId="{7F240805-AC76-4207-86B6-00CFD9A5BBC9}" srcOrd="1" destOrd="0" presId="urn:microsoft.com/office/officeart/2005/8/layout/process1"/>
    <dgm:cxn modelId="{842D1BB2-FBBF-4F96-8FB7-AD2E7076C2F8}" srcId="{E0FDF695-6DF3-437C-9126-F3272D89668A}" destId="{AD6FFB79-A5F8-4BF8-98A3-94B662F331B2}" srcOrd="0" destOrd="0" parTransId="{F8E33667-4E5D-43B3-9525-9A687326C309}" sibTransId="{CAA6FD0E-D57A-4D41-9949-D70669C56B3F}"/>
    <dgm:cxn modelId="{7C7519B7-A645-40F8-861E-A26F96B53491}" type="presOf" srcId="{C0F26044-3B34-468E-9731-5A8B8CF9E7F8}" destId="{A367A69D-E840-45CF-82B7-A35FAEC985AA}" srcOrd="0" destOrd="0" presId="urn:microsoft.com/office/officeart/2005/8/layout/process1"/>
    <dgm:cxn modelId="{2B617CD5-92F1-4DF4-8F10-1EE37874DAAF}" type="presOf" srcId="{74153B2D-627F-42FB-B4FE-1B4670BE823D}" destId="{7270AF89-4BF6-42CC-B6D8-7FAFF8CC6CB6}" srcOrd="0" destOrd="0" presId="urn:microsoft.com/office/officeart/2005/8/layout/process1"/>
    <dgm:cxn modelId="{862238FB-AB6F-419B-BF3B-E1B938B9D373}" srcId="{E0FDF695-6DF3-437C-9126-F3272D89668A}" destId="{507E7C6C-68F0-4909-9C0C-B644D1805EDF}" srcOrd="2" destOrd="0" parTransId="{AE490D9D-138A-4EA4-B71D-3FCABA20B8F6}" sibTransId="{BAD0BE1D-C460-4915-8E0E-917678CB15F1}"/>
    <dgm:cxn modelId="{B08D36FD-7134-4D7D-848F-01F411298D4A}" type="presOf" srcId="{C0F26044-3B34-468E-9731-5A8B8CF9E7F8}" destId="{CFF2474C-E653-4ABB-B394-1ABFC2317710}" srcOrd="1" destOrd="0" presId="urn:microsoft.com/office/officeart/2005/8/layout/process1"/>
    <dgm:cxn modelId="{4EC7C65E-EADB-4434-8894-4B2CCE4F19D3}" type="presParOf" srcId="{B26DA82C-3890-4010-8829-6EF1033FCD9B}" destId="{66E41EA7-8393-4299-87CA-0A986EEBCCF4}" srcOrd="0" destOrd="0" presId="urn:microsoft.com/office/officeart/2005/8/layout/process1"/>
    <dgm:cxn modelId="{8CCD8F12-9BFE-4537-BE51-010A4FA0D543}" type="presParOf" srcId="{B26DA82C-3890-4010-8829-6EF1033FCD9B}" destId="{2C1C2FA3-F322-4183-AC88-BC6E2876703B}" srcOrd="1" destOrd="0" presId="urn:microsoft.com/office/officeart/2005/8/layout/process1"/>
    <dgm:cxn modelId="{D9E6C2AC-4888-45FB-9D7A-F27CB8C6F9CE}" type="presParOf" srcId="{2C1C2FA3-F322-4183-AC88-BC6E2876703B}" destId="{7F240805-AC76-4207-86B6-00CFD9A5BBC9}" srcOrd="0" destOrd="0" presId="urn:microsoft.com/office/officeart/2005/8/layout/process1"/>
    <dgm:cxn modelId="{49EB439C-1377-4BE9-8862-C3531A05E3D2}" type="presParOf" srcId="{B26DA82C-3890-4010-8829-6EF1033FCD9B}" destId="{7270AF89-4BF6-42CC-B6D8-7FAFF8CC6CB6}" srcOrd="2" destOrd="0" presId="urn:microsoft.com/office/officeart/2005/8/layout/process1"/>
    <dgm:cxn modelId="{A1305EB9-874E-4231-BE34-9361589EFC58}" type="presParOf" srcId="{B26DA82C-3890-4010-8829-6EF1033FCD9B}" destId="{A367A69D-E840-45CF-82B7-A35FAEC985AA}" srcOrd="3" destOrd="0" presId="urn:microsoft.com/office/officeart/2005/8/layout/process1"/>
    <dgm:cxn modelId="{79AD08BF-7146-47BE-AB89-D920FCB37047}" type="presParOf" srcId="{A367A69D-E840-45CF-82B7-A35FAEC985AA}" destId="{CFF2474C-E653-4ABB-B394-1ABFC2317710}" srcOrd="0" destOrd="0" presId="urn:microsoft.com/office/officeart/2005/8/layout/process1"/>
    <dgm:cxn modelId="{8B821774-6199-43A8-9269-C52E6C63E56A}" type="presParOf" srcId="{B26DA82C-3890-4010-8829-6EF1033FCD9B}" destId="{BE8096B7-A27B-479D-8A28-CEE440412E1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6DDB3B6-CC54-47F0-94A9-7FAE08A62246}" type="doc">
      <dgm:prSet loTypeId="urn:microsoft.com/office/officeart/2005/8/layout/matrix3" loCatId="matrix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6EBA30D9-4589-4FAE-9622-7EB5046CDAB2}">
      <dgm:prSet phldrT="[Text]"/>
      <dgm:spPr/>
      <dgm:t>
        <a:bodyPr/>
        <a:lstStyle/>
        <a:p>
          <a:r>
            <a:rPr lang="en-GB" dirty="0"/>
            <a:t>I question and adapt my approaches – I am reflective</a:t>
          </a:r>
        </a:p>
      </dgm:t>
    </dgm:pt>
    <dgm:pt modelId="{DA237F6C-7E4A-4472-BE80-36C862523370}" type="parTrans" cxnId="{E7AD8C6A-9EEE-4FC7-90DE-2E364ED3723D}">
      <dgm:prSet/>
      <dgm:spPr/>
      <dgm:t>
        <a:bodyPr/>
        <a:lstStyle/>
        <a:p>
          <a:endParaRPr lang="en-GB"/>
        </a:p>
      </dgm:t>
    </dgm:pt>
    <dgm:pt modelId="{5EF12B55-E7A2-46A9-BCBE-07544E9BB724}" type="sibTrans" cxnId="{E7AD8C6A-9EEE-4FC7-90DE-2E364ED3723D}">
      <dgm:prSet/>
      <dgm:spPr/>
      <dgm:t>
        <a:bodyPr/>
        <a:lstStyle/>
        <a:p>
          <a:endParaRPr lang="en-GB"/>
        </a:p>
      </dgm:t>
    </dgm:pt>
    <dgm:pt modelId="{7674F4E6-59F3-4555-B296-2E14BDB6BF5F}">
      <dgm:prSet phldrT="[Text]"/>
      <dgm:spPr/>
      <dgm:t>
        <a:bodyPr/>
        <a:lstStyle/>
        <a:p>
          <a:r>
            <a:rPr lang="en-GB" dirty="0"/>
            <a:t>I take risks and try things from ‘left field’</a:t>
          </a:r>
        </a:p>
      </dgm:t>
    </dgm:pt>
    <dgm:pt modelId="{CC1E98CE-DAE5-4386-8F5E-7B6351224D09}" type="parTrans" cxnId="{C2B925F5-A3D5-4AB0-A9D5-C5B8A7DCA148}">
      <dgm:prSet/>
      <dgm:spPr/>
      <dgm:t>
        <a:bodyPr/>
        <a:lstStyle/>
        <a:p>
          <a:endParaRPr lang="en-GB"/>
        </a:p>
      </dgm:t>
    </dgm:pt>
    <dgm:pt modelId="{1BDF38AD-7D30-485D-BE5C-C1662BD824DD}" type="sibTrans" cxnId="{C2B925F5-A3D5-4AB0-A9D5-C5B8A7DCA148}">
      <dgm:prSet/>
      <dgm:spPr/>
      <dgm:t>
        <a:bodyPr/>
        <a:lstStyle/>
        <a:p>
          <a:endParaRPr lang="en-GB"/>
        </a:p>
      </dgm:t>
    </dgm:pt>
    <dgm:pt modelId="{26048587-4EF9-49BF-BA5E-CE94FE202E56}">
      <dgm:prSet phldrT="[Text]"/>
      <dgm:spPr/>
      <dgm:t>
        <a:bodyPr/>
        <a:lstStyle/>
        <a:p>
          <a:r>
            <a:rPr lang="en-GB" dirty="0"/>
            <a:t>I use active, multi-sensory approaches</a:t>
          </a:r>
        </a:p>
      </dgm:t>
    </dgm:pt>
    <dgm:pt modelId="{EE11AF29-37F6-4A64-9BFE-49BF4209FE35}" type="parTrans" cxnId="{5789305F-4073-42A2-9BF5-833344EAB55D}">
      <dgm:prSet/>
      <dgm:spPr/>
      <dgm:t>
        <a:bodyPr/>
        <a:lstStyle/>
        <a:p>
          <a:endParaRPr lang="en-GB"/>
        </a:p>
      </dgm:t>
    </dgm:pt>
    <dgm:pt modelId="{CA3C6304-1E9B-42BC-ACEF-D33FF7FE5A03}" type="sibTrans" cxnId="{5789305F-4073-42A2-9BF5-833344EAB55D}">
      <dgm:prSet/>
      <dgm:spPr/>
      <dgm:t>
        <a:bodyPr/>
        <a:lstStyle/>
        <a:p>
          <a:endParaRPr lang="en-GB"/>
        </a:p>
      </dgm:t>
    </dgm:pt>
    <dgm:pt modelId="{9D0B2179-3166-47E5-96FF-53681126D5E4}">
      <dgm:prSet/>
      <dgm:spPr/>
      <dgm:t>
        <a:bodyPr/>
        <a:lstStyle/>
        <a:p>
          <a:r>
            <a:rPr lang="en-GB" dirty="0"/>
            <a:t>Abstract concepts: concrete examples</a:t>
          </a:r>
        </a:p>
      </dgm:t>
    </dgm:pt>
    <dgm:pt modelId="{07E1F703-8CAC-4C7D-BA5A-92ED86ACC020}" type="parTrans" cxnId="{B457D159-AA36-409F-BB08-8AD6E644B12A}">
      <dgm:prSet/>
      <dgm:spPr/>
      <dgm:t>
        <a:bodyPr/>
        <a:lstStyle/>
        <a:p>
          <a:endParaRPr lang="en-GB"/>
        </a:p>
      </dgm:t>
    </dgm:pt>
    <dgm:pt modelId="{CC969D44-73B9-4FF9-A9DF-6E0AACCDF65F}" type="sibTrans" cxnId="{B457D159-AA36-409F-BB08-8AD6E644B12A}">
      <dgm:prSet/>
      <dgm:spPr/>
      <dgm:t>
        <a:bodyPr/>
        <a:lstStyle/>
        <a:p>
          <a:endParaRPr lang="en-GB"/>
        </a:p>
      </dgm:t>
    </dgm:pt>
    <dgm:pt modelId="{C11365E7-78DD-4354-914D-D2C69D3C3A07}" type="pres">
      <dgm:prSet presAssocID="{A6DDB3B6-CC54-47F0-94A9-7FAE08A62246}" presName="matrix" presStyleCnt="0">
        <dgm:presLayoutVars>
          <dgm:chMax val="1"/>
          <dgm:dir/>
          <dgm:resizeHandles val="exact"/>
        </dgm:presLayoutVars>
      </dgm:prSet>
      <dgm:spPr/>
    </dgm:pt>
    <dgm:pt modelId="{AD47B770-C40C-40B4-8439-513D26439E5B}" type="pres">
      <dgm:prSet presAssocID="{A6DDB3B6-CC54-47F0-94A9-7FAE08A62246}" presName="diamond" presStyleLbl="bgShp" presStyleIdx="0" presStyleCnt="1"/>
      <dgm:spPr/>
    </dgm:pt>
    <dgm:pt modelId="{401D2AD6-F0AC-4E40-8B20-731461A0F655}" type="pres">
      <dgm:prSet presAssocID="{A6DDB3B6-CC54-47F0-94A9-7FAE08A6224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6D1AAA5-914A-4B27-AF8F-100FB315E2B6}" type="pres">
      <dgm:prSet presAssocID="{A6DDB3B6-CC54-47F0-94A9-7FAE08A6224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4627101-9201-4A9A-AFF6-2F355F56711B}" type="pres">
      <dgm:prSet presAssocID="{A6DDB3B6-CC54-47F0-94A9-7FAE08A6224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3B28E75-F2BC-4825-B131-9ADA53228CD8}" type="pres">
      <dgm:prSet presAssocID="{A6DDB3B6-CC54-47F0-94A9-7FAE08A62246}" presName="quad4" presStyleLbl="node1" presStyleIdx="3" presStyleCnt="4" custLinFactNeighborY="-5004">
        <dgm:presLayoutVars>
          <dgm:chMax val="0"/>
          <dgm:chPref val="0"/>
          <dgm:bulletEnabled val="1"/>
        </dgm:presLayoutVars>
      </dgm:prSet>
      <dgm:spPr/>
    </dgm:pt>
  </dgm:ptLst>
  <dgm:cxnLst>
    <dgm:cxn modelId="{E974611D-536D-455B-958F-F41DB9C8018B}" type="presOf" srcId="{6EBA30D9-4589-4FAE-9622-7EB5046CDAB2}" destId="{401D2AD6-F0AC-4E40-8B20-731461A0F655}" srcOrd="0" destOrd="0" presId="urn:microsoft.com/office/officeart/2005/8/layout/matrix3"/>
    <dgm:cxn modelId="{5789305F-4073-42A2-9BF5-833344EAB55D}" srcId="{A6DDB3B6-CC54-47F0-94A9-7FAE08A62246}" destId="{26048587-4EF9-49BF-BA5E-CE94FE202E56}" srcOrd="2" destOrd="0" parTransId="{EE11AF29-37F6-4A64-9BFE-49BF4209FE35}" sibTransId="{CA3C6304-1E9B-42BC-ACEF-D33FF7FE5A03}"/>
    <dgm:cxn modelId="{E7AD8C6A-9EEE-4FC7-90DE-2E364ED3723D}" srcId="{A6DDB3B6-CC54-47F0-94A9-7FAE08A62246}" destId="{6EBA30D9-4589-4FAE-9622-7EB5046CDAB2}" srcOrd="0" destOrd="0" parTransId="{DA237F6C-7E4A-4472-BE80-36C862523370}" sibTransId="{5EF12B55-E7A2-46A9-BCBE-07544E9BB724}"/>
    <dgm:cxn modelId="{B457D159-AA36-409F-BB08-8AD6E644B12A}" srcId="{A6DDB3B6-CC54-47F0-94A9-7FAE08A62246}" destId="{9D0B2179-3166-47E5-96FF-53681126D5E4}" srcOrd="3" destOrd="0" parTransId="{07E1F703-8CAC-4C7D-BA5A-92ED86ACC020}" sibTransId="{CC969D44-73B9-4FF9-A9DF-6E0AACCDF65F}"/>
    <dgm:cxn modelId="{C425418B-22F9-4C63-B461-7564F43C5F93}" type="presOf" srcId="{A6DDB3B6-CC54-47F0-94A9-7FAE08A62246}" destId="{C11365E7-78DD-4354-914D-D2C69D3C3A07}" srcOrd="0" destOrd="0" presId="urn:microsoft.com/office/officeart/2005/8/layout/matrix3"/>
    <dgm:cxn modelId="{010EDCC3-4C65-41F6-9D3F-1245C98082A5}" type="presOf" srcId="{9D0B2179-3166-47E5-96FF-53681126D5E4}" destId="{13B28E75-F2BC-4825-B131-9ADA53228CD8}" srcOrd="0" destOrd="0" presId="urn:microsoft.com/office/officeart/2005/8/layout/matrix3"/>
    <dgm:cxn modelId="{ECEC78D0-C0D1-45A2-9ECD-983F0A9137A4}" type="presOf" srcId="{7674F4E6-59F3-4555-B296-2E14BDB6BF5F}" destId="{76D1AAA5-914A-4B27-AF8F-100FB315E2B6}" srcOrd="0" destOrd="0" presId="urn:microsoft.com/office/officeart/2005/8/layout/matrix3"/>
    <dgm:cxn modelId="{BC74CADE-B460-4683-8231-9895518194E3}" type="presOf" srcId="{26048587-4EF9-49BF-BA5E-CE94FE202E56}" destId="{04627101-9201-4A9A-AFF6-2F355F56711B}" srcOrd="0" destOrd="0" presId="urn:microsoft.com/office/officeart/2005/8/layout/matrix3"/>
    <dgm:cxn modelId="{C2B925F5-A3D5-4AB0-A9D5-C5B8A7DCA148}" srcId="{A6DDB3B6-CC54-47F0-94A9-7FAE08A62246}" destId="{7674F4E6-59F3-4555-B296-2E14BDB6BF5F}" srcOrd="1" destOrd="0" parTransId="{CC1E98CE-DAE5-4386-8F5E-7B6351224D09}" sibTransId="{1BDF38AD-7D30-485D-BE5C-C1662BD824DD}"/>
    <dgm:cxn modelId="{B7E106C7-F333-407A-A2A6-C7DC3003814C}" type="presParOf" srcId="{C11365E7-78DD-4354-914D-D2C69D3C3A07}" destId="{AD47B770-C40C-40B4-8439-513D26439E5B}" srcOrd="0" destOrd="0" presId="urn:microsoft.com/office/officeart/2005/8/layout/matrix3"/>
    <dgm:cxn modelId="{FD408018-5427-4EEB-9D64-D97FB4E0CE9A}" type="presParOf" srcId="{C11365E7-78DD-4354-914D-D2C69D3C3A07}" destId="{401D2AD6-F0AC-4E40-8B20-731461A0F655}" srcOrd="1" destOrd="0" presId="urn:microsoft.com/office/officeart/2005/8/layout/matrix3"/>
    <dgm:cxn modelId="{96FA9B17-F9C5-43FD-8C31-7B1937212761}" type="presParOf" srcId="{C11365E7-78DD-4354-914D-D2C69D3C3A07}" destId="{76D1AAA5-914A-4B27-AF8F-100FB315E2B6}" srcOrd="2" destOrd="0" presId="urn:microsoft.com/office/officeart/2005/8/layout/matrix3"/>
    <dgm:cxn modelId="{E69CF896-6905-4472-A8FD-2DEDDB6D8324}" type="presParOf" srcId="{C11365E7-78DD-4354-914D-D2C69D3C3A07}" destId="{04627101-9201-4A9A-AFF6-2F355F56711B}" srcOrd="3" destOrd="0" presId="urn:microsoft.com/office/officeart/2005/8/layout/matrix3"/>
    <dgm:cxn modelId="{49BC0D4C-0308-4E6F-88D9-80005EAF11F3}" type="presParOf" srcId="{C11365E7-78DD-4354-914D-D2C69D3C3A07}" destId="{13B28E75-F2BC-4825-B131-9ADA53228CD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FDF695-6DF3-437C-9126-F3272D89668A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AD6FFB79-A5F8-4BF8-98A3-94B662F331B2}">
      <dgm:prSet phldrT="[Text]"/>
      <dgm:spPr/>
      <dgm:t>
        <a:bodyPr/>
        <a:lstStyle/>
        <a:p>
          <a:r>
            <a:rPr lang="en-GB" dirty="0"/>
            <a:t>I highlight what’s going right</a:t>
          </a:r>
        </a:p>
      </dgm:t>
    </dgm:pt>
    <dgm:pt modelId="{F8E33667-4E5D-43B3-9525-9A687326C309}" type="parTrans" cxnId="{842D1BB2-FBBF-4F96-8FB7-AD2E7076C2F8}">
      <dgm:prSet/>
      <dgm:spPr/>
      <dgm:t>
        <a:bodyPr/>
        <a:lstStyle/>
        <a:p>
          <a:endParaRPr lang="en-GB"/>
        </a:p>
      </dgm:t>
    </dgm:pt>
    <dgm:pt modelId="{CAA6FD0E-D57A-4D41-9949-D70669C56B3F}" type="sibTrans" cxnId="{842D1BB2-FBBF-4F96-8FB7-AD2E7076C2F8}">
      <dgm:prSet/>
      <dgm:spPr/>
      <dgm:t>
        <a:bodyPr/>
        <a:lstStyle/>
        <a:p>
          <a:endParaRPr lang="en-GB"/>
        </a:p>
      </dgm:t>
    </dgm:pt>
    <dgm:pt modelId="{74153B2D-627F-42FB-B4FE-1B4670BE823D}">
      <dgm:prSet phldrT="[Text]"/>
      <dgm:spPr/>
      <dgm:t>
        <a:bodyPr/>
        <a:lstStyle/>
        <a:p>
          <a:r>
            <a:rPr lang="en-GB" dirty="0"/>
            <a:t>“This is how we do it here.”</a:t>
          </a:r>
        </a:p>
      </dgm:t>
    </dgm:pt>
    <dgm:pt modelId="{98880DCD-F074-44D2-A960-5F9AF2D5D702}" type="parTrans" cxnId="{C0127158-52ED-4F4A-83E6-C1EA4C08E594}">
      <dgm:prSet/>
      <dgm:spPr/>
      <dgm:t>
        <a:bodyPr/>
        <a:lstStyle/>
        <a:p>
          <a:endParaRPr lang="en-GB"/>
        </a:p>
      </dgm:t>
    </dgm:pt>
    <dgm:pt modelId="{C0F26044-3B34-468E-9731-5A8B8CF9E7F8}" type="sibTrans" cxnId="{C0127158-52ED-4F4A-83E6-C1EA4C08E594}">
      <dgm:prSet/>
      <dgm:spPr/>
      <dgm:t>
        <a:bodyPr/>
        <a:lstStyle/>
        <a:p>
          <a:endParaRPr lang="en-GB"/>
        </a:p>
      </dgm:t>
    </dgm:pt>
    <dgm:pt modelId="{507E7C6C-68F0-4909-9C0C-B644D1805EDF}">
      <dgm:prSet phldrT="[Text]"/>
      <dgm:spPr/>
      <dgm:t>
        <a:bodyPr/>
        <a:lstStyle/>
        <a:p>
          <a:r>
            <a:rPr lang="en-GB" dirty="0"/>
            <a:t>I use statements not rhetorical questions</a:t>
          </a:r>
        </a:p>
      </dgm:t>
    </dgm:pt>
    <dgm:pt modelId="{AE490D9D-138A-4EA4-B71D-3FCABA20B8F6}" type="parTrans" cxnId="{862238FB-AB6F-419B-BF3B-E1B938B9D373}">
      <dgm:prSet/>
      <dgm:spPr/>
      <dgm:t>
        <a:bodyPr/>
        <a:lstStyle/>
        <a:p>
          <a:endParaRPr lang="en-GB"/>
        </a:p>
      </dgm:t>
    </dgm:pt>
    <dgm:pt modelId="{BAD0BE1D-C460-4915-8E0E-917678CB15F1}" type="sibTrans" cxnId="{862238FB-AB6F-419B-BF3B-E1B938B9D373}">
      <dgm:prSet/>
      <dgm:spPr/>
      <dgm:t>
        <a:bodyPr/>
        <a:lstStyle/>
        <a:p>
          <a:endParaRPr lang="en-GB"/>
        </a:p>
      </dgm:t>
    </dgm:pt>
    <dgm:pt modelId="{B26DA82C-3890-4010-8829-6EF1033FCD9B}" type="pres">
      <dgm:prSet presAssocID="{E0FDF695-6DF3-437C-9126-F3272D89668A}" presName="Name0" presStyleCnt="0">
        <dgm:presLayoutVars>
          <dgm:dir/>
          <dgm:resizeHandles val="exact"/>
        </dgm:presLayoutVars>
      </dgm:prSet>
      <dgm:spPr/>
    </dgm:pt>
    <dgm:pt modelId="{66E41EA7-8393-4299-87CA-0A986EEBCCF4}" type="pres">
      <dgm:prSet presAssocID="{AD6FFB79-A5F8-4BF8-98A3-94B662F331B2}" presName="node" presStyleLbl="node1" presStyleIdx="0" presStyleCnt="3">
        <dgm:presLayoutVars>
          <dgm:bulletEnabled val="1"/>
        </dgm:presLayoutVars>
      </dgm:prSet>
      <dgm:spPr/>
    </dgm:pt>
    <dgm:pt modelId="{2C1C2FA3-F322-4183-AC88-BC6E2876703B}" type="pres">
      <dgm:prSet presAssocID="{CAA6FD0E-D57A-4D41-9949-D70669C56B3F}" presName="sibTrans" presStyleLbl="sibTrans2D1" presStyleIdx="0" presStyleCnt="2"/>
      <dgm:spPr/>
    </dgm:pt>
    <dgm:pt modelId="{7F240805-AC76-4207-86B6-00CFD9A5BBC9}" type="pres">
      <dgm:prSet presAssocID="{CAA6FD0E-D57A-4D41-9949-D70669C56B3F}" presName="connectorText" presStyleLbl="sibTrans2D1" presStyleIdx="0" presStyleCnt="2"/>
      <dgm:spPr/>
    </dgm:pt>
    <dgm:pt modelId="{7270AF89-4BF6-42CC-B6D8-7FAFF8CC6CB6}" type="pres">
      <dgm:prSet presAssocID="{74153B2D-627F-42FB-B4FE-1B4670BE823D}" presName="node" presStyleLbl="node1" presStyleIdx="1" presStyleCnt="3">
        <dgm:presLayoutVars>
          <dgm:bulletEnabled val="1"/>
        </dgm:presLayoutVars>
      </dgm:prSet>
      <dgm:spPr/>
    </dgm:pt>
    <dgm:pt modelId="{A367A69D-E840-45CF-82B7-A35FAEC985AA}" type="pres">
      <dgm:prSet presAssocID="{C0F26044-3B34-468E-9731-5A8B8CF9E7F8}" presName="sibTrans" presStyleLbl="sibTrans2D1" presStyleIdx="1" presStyleCnt="2"/>
      <dgm:spPr/>
    </dgm:pt>
    <dgm:pt modelId="{CFF2474C-E653-4ABB-B394-1ABFC2317710}" type="pres">
      <dgm:prSet presAssocID="{C0F26044-3B34-468E-9731-5A8B8CF9E7F8}" presName="connectorText" presStyleLbl="sibTrans2D1" presStyleIdx="1" presStyleCnt="2"/>
      <dgm:spPr/>
    </dgm:pt>
    <dgm:pt modelId="{BE8096B7-A27B-479D-8A28-CEE440412E1F}" type="pres">
      <dgm:prSet presAssocID="{507E7C6C-68F0-4909-9C0C-B644D1805EDF}" presName="node" presStyleLbl="node1" presStyleIdx="2" presStyleCnt="3">
        <dgm:presLayoutVars>
          <dgm:bulletEnabled val="1"/>
        </dgm:presLayoutVars>
      </dgm:prSet>
      <dgm:spPr/>
    </dgm:pt>
  </dgm:ptLst>
  <dgm:cxnLst>
    <dgm:cxn modelId="{220A5B10-0517-4B5A-8763-D65E55C235A5}" type="presOf" srcId="{CAA6FD0E-D57A-4D41-9949-D70669C56B3F}" destId="{2C1C2FA3-F322-4183-AC88-BC6E2876703B}" srcOrd="0" destOrd="0" presId="urn:microsoft.com/office/officeart/2005/8/layout/process1"/>
    <dgm:cxn modelId="{EF49A82C-D2EB-4F80-8C1B-708E81C05CC8}" type="presOf" srcId="{E0FDF695-6DF3-437C-9126-F3272D89668A}" destId="{B26DA82C-3890-4010-8829-6EF1033FCD9B}" srcOrd="0" destOrd="0" presId="urn:microsoft.com/office/officeart/2005/8/layout/process1"/>
    <dgm:cxn modelId="{C263C25D-7195-4170-93A7-42AB314E0BA9}" type="presOf" srcId="{507E7C6C-68F0-4909-9C0C-B644D1805EDF}" destId="{BE8096B7-A27B-479D-8A28-CEE440412E1F}" srcOrd="0" destOrd="0" presId="urn:microsoft.com/office/officeart/2005/8/layout/process1"/>
    <dgm:cxn modelId="{BCD2D96C-A011-4CDD-BA6E-D90F881F0225}" type="presOf" srcId="{AD6FFB79-A5F8-4BF8-98A3-94B662F331B2}" destId="{66E41EA7-8393-4299-87CA-0A986EEBCCF4}" srcOrd="0" destOrd="0" presId="urn:microsoft.com/office/officeart/2005/8/layout/process1"/>
    <dgm:cxn modelId="{C0127158-52ED-4F4A-83E6-C1EA4C08E594}" srcId="{E0FDF695-6DF3-437C-9126-F3272D89668A}" destId="{74153B2D-627F-42FB-B4FE-1B4670BE823D}" srcOrd="1" destOrd="0" parTransId="{98880DCD-F074-44D2-A960-5F9AF2D5D702}" sibTransId="{C0F26044-3B34-468E-9731-5A8B8CF9E7F8}"/>
    <dgm:cxn modelId="{29C96B9C-C265-4204-9076-ADEE17F69871}" type="presOf" srcId="{CAA6FD0E-D57A-4D41-9949-D70669C56B3F}" destId="{7F240805-AC76-4207-86B6-00CFD9A5BBC9}" srcOrd="1" destOrd="0" presId="urn:microsoft.com/office/officeart/2005/8/layout/process1"/>
    <dgm:cxn modelId="{842D1BB2-FBBF-4F96-8FB7-AD2E7076C2F8}" srcId="{E0FDF695-6DF3-437C-9126-F3272D89668A}" destId="{AD6FFB79-A5F8-4BF8-98A3-94B662F331B2}" srcOrd="0" destOrd="0" parTransId="{F8E33667-4E5D-43B3-9525-9A687326C309}" sibTransId="{CAA6FD0E-D57A-4D41-9949-D70669C56B3F}"/>
    <dgm:cxn modelId="{7C7519B7-A645-40F8-861E-A26F96B53491}" type="presOf" srcId="{C0F26044-3B34-468E-9731-5A8B8CF9E7F8}" destId="{A367A69D-E840-45CF-82B7-A35FAEC985AA}" srcOrd="0" destOrd="0" presId="urn:microsoft.com/office/officeart/2005/8/layout/process1"/>
    <dgm:cxn modelId="{2B617CD5-92F1-4DF4-8F10-1EE37874DAAF}" type="presOf" srcId="{74153B2D-627F-42FB-B4FE-1B4670BE823D}" destId="{7270AF89-4BF6-42CC-B6D8-7FAFF8CC6CB6}" srcOrd="0" destOrd="0" presId="urn:microsoft.com/office/officeart/2005/8/layout/process1"/>
    <dgm:cxn modelId="{862238FB-AB6F-419B-BF3B-E1B938B9D373}" srcId="{E0FDF695-6DF3-437C-9126-F3272D89668A}" destId="{507E7C6C-68F0-4909-9C0C-B644D1805EDF}" srcOrd="2" destOrd="0" parTransId="{AE490D9D-138A-4EA4-B71D-3FCABA20B8F6}" sibTransId="{BAD0BE1D-C460-4915-8E0E-917678CB15F1}"/>
    <dgm:cxn modelId="{B08D36FD-7134-4D7D-848F-01F411298D4A}" type="presOf" srcId="{C0F26044-3B34-468E-9731-5A8B8CF9E7F8}" destId="{CFF2474C-E653-4ABB-B394-1ABFC2317710}" srcOrd="1" destOrd="0" presId="urn:microsoft.com/office/officeart/2005/8/layout/process1"/>
    <dgm:cxn modelId="{4EC7C65E-EADB-4434-8894-4B2CCE4F19D3}" type="presParOf" srcId="{B26DA82C-3890-4010-8829-6EF1033FCD9B}" destId="{66E41EA7-8393-4299-87CA-0A986EEBCCF4}" srcOrd="0" destOrd="0" presId="urn:microsoft.com/office/officeart/2005/8/layout/process1"/>
    <dgm:cxn modelId="{8CCD8F12-9BFE-4537-BE51-010A4FA0D543}" type="presParOf" srcId="{B26DA82C-3890-4010-8829-6EF1033FCD9B}" destId="{2C1C2FA3-F322-4183-AC88-BC6E2876703B}" srcOrd="1" destOrd="0" presId="urn:microsoft.com/office/officeart/2005/8/layout/process1"/>
    <dgm:cxn modelId="{D9E6C2AC-4888-45FB-9D7A-F27CB8C6F9CE}" type="presParOf" srcId="{2C1C2FA3-F322-4183-AC88-BC6E2876703B}" destId="{7F240805-AC76-4207-86B6-00CFD9A5BBC9}" srcOrd="0" destOrd="0" presId="urn:microsoft.com/office/officeart/2005/8/layout/process1"/>
    <dgm:cxn modelId="{49EB439C-1377-4BE9-8862-C3531A05E3D2}" type="presParOf" srcId="{B26DA82C-3890-4010-8829-6EF1033FCD9B}" destId="{7270AF89-4BF6-42CC-B6D8-7FAFF8CC6CB6}" srcOrd="2" destOrd="0" presId="urn:microsoft.com/office/officeart/2005/8/layout/process1"/>
    <dgm:cxn modelId="{A1305EB9-874E-4231-BE34-9361589EFC58}" type="presParOf" srcId="{B26DA82C-3890-4010-8829-6EF1033FCD9B}" destId="{A367A69D-E840-45CF-82B7-A35FAEC985AA}" srcOrd="3" destOrd="0" presId="urn:microsoft.com/office/officeart/2005/8/layout/process1"/>
    <dgm:cxn modelId="{79AD08BF-7146-47BE-AB89-D920FCB37047}" type="presParOf" srcId="{A367A69D-E840-45CF-82B7-A35FAEC985AA}" destId="{CFF2474C-E653-4ABB-B394-1ABFC2317710}" srcOrd="0" destOrd="0" presId="urn:microsoft.com/office/officeart/2005/8/layout/process1"/>
    <dgm:cxn modelId="{8B821774-6199-43A8-9269-C52E6C63E56A}" type="presParOf" srcId="{B26DA82C-3890-4010-8829-6EF1033FCD9B}" destId="{BE8096B7-A27B-479D-8A28-CEE440412E1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FDF695-6DF3-437C-9126-F3272D89668A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AD6FFB79-A5F8-4BF8-98A3-94B662F331B2}">
      <dgm:prSet phldrT="[Text]" custT="1"/>
      <dgm:spPr/>
      <dgm:t>
        <a:bodyPr/>
        <a:lstStyle/>
        <a:p>
          <a:r>
            <a:rPr lang="en-GB" sz="2400" dirty="0"/>
            <a:t>I reinforce and revisit the rules</a:t>
          </a:r>
        </a:p>
      </dgm:t>
    </dgm:pt>
    <dgm:pt modelId="{F8E33667-4E5D-43B3-9525-9A687326C309}" type="parTrans" cxnId="{842D1BB2-FBBF-4F96-8FB7-AD2E7076C2F8}">
      <dgm:prSet/>
      <dgm:spPr/>
      <dgm:t>
        <a:bodyPr/>
        <a:lstStyle/>
        <a:p>
          <a:endParaRPr lang="en-GB" sz="2400"/>
        </a:p>
      </dgm:t>
    </dgm:pt>
    <dgm:pt modelId="{CAA6FD0E-D57A-4D41-9949-D70669C56B3F}" type="sibTrans" cxnId="{842D1BB2-FBBF-4F96-8FB7-AD2E7076C2F8}">
      <dgm:prSet custT="1"/>
      <dgm:spPr/>
      <dgm:t>
        <a:bodyPr/>
        <a:lstStyle/>
        <a:p>
          <a:endParaRPr lang="en-GB" sz="2400"/>
        </a:p>
      </dgm:t>
    </dgm:pt>
    <dgm:pt modelId="{74153B2D-627F-42FB-B4FE-1B4670BE823D}">
      <dgm:prSet phldrT="[Text]" custT="1"/>
      <dgm:spPr/>
      <dgm:t>
        <a:bodyPr/>
        <a:lstStyle/>
        <a:p>
          <a:r>
            <a:rPr lang="en-GB" sz="2400" dirty="0"/>
            <a:t>I model the expectations that I set</a:t>
          </a:r>
        </a:p>
      </dgm:t>
    </dgm:pt>
    <dgm:pt modelId="{98880DCD-F074-44D2-A960-5F9AF2D5D702}" type="parTrans" cxnId="{C0127158-52ED-4F4A-83E6-C1EA4C08E594}">
      <dgm:prSet/>
      <dgm:spPr/>
      <dgm:t>
        <a:bodyPr/>
        <a:lstStyle/>
        <a:p>
          <a:endParaRPr lang="en-GB" sz="2400"/>
        </a:p>
      </dgm:t>
    </dgm:pt>
    <dgm:pt modelId="{C0F26044-3B34-468E-9731-5A8B8CF9E7F8}" type="sibTrans" cxnId="{C0127158-52ED-4F4A-83E6-C1EA4C08E594}">
      <dgm:prSet custT="1"/>
      <dgm:spPr/>
      <dgm:t>
        <a:bodyPr/>
        <a:lstStyle/>
        <a:p>
          <a:endParaRPr lang="en-GB" sz="2400"/>
        </a:p>
      </dgm:t>
    </dgm:pt>
    <dgm:pt modelId="{507E7C6C-68F0-4909-9C0C-B644D1805EDF}">
      <dgm:prSet phldrT="[Text]" custT="1"/>
      <dgm:spPr/>
      <dgm:t>
        <a:bodyPr/>
        <a:lstStyle/>
        <a:p>
          <a:r>
            <a:rPr lang="en-GB" sz="2400" dirty="0"/>
            <a:t>We create routines that embed ethos</a:t>
          </a:r>
        </a:p>
      </dgm:t>
    </dgm:pt>
    <dgm:pt modelId="{AE490D9D-138A-4EA4-B71D-3FCABA20B8F6}" type="parTrans" cxnId="{862238FB-AB6F-419B-BF3B-E1B938B9D373}">
      <dgm:prSet/>
      <dgm:spPr/>
      <dgm:t>
        <a:bodyPr/>
        <a:lstStyle/>
        <a:p>
          <a:endParaRPr lang="en-GB" sz="2400"/>
        </a:p>
      </dgm:t>
    </dgm:pt>
    <dgm:pt modelId="{BAD0BE1D-C460-4915-8E0E-917678CB15F1}" type="sibTrans" cxnId="{862238FB-AB6F-419B-BF3B-E1B938B9D373}">
      <dgm:prSet/>
      <dgm:spPr/>
      <dgm:t>
        <a:bodyPr/>
        <a:lstStyle/>
        <a:p>
          <a:endParaRPr lang="en-GB" sz="2400"/>
        </a:p>
      </dgm:t>
    </dgm:pt>
    <dgm:pt modelId="{B26DA82C-3890-4010-8829-6EF1033FCD9B}" type="pres">
      <dgm:prSet presAssocID="{E0FDF695-6DF3-437C-9126-F3272D89668A}" presName="Name0" presStyleCnt="0">
        <dgm:presLayoutVars>
          <dgm:dir/>
          <dgm:resizeHandles val="exact"/>
        </dgm:presLayoutVars>
      </dgm:prSet>
      <dgm:spPr/>
    </dgm:pt>
    <dgm:pt modelId="{66E41EA7-8393-4299-87CA-0A986EEBCCF4}" type="pres">
      <dgm:prSet presAssocID="{AD6FFB79-A5F8-4BF8-98A3-94B662F331B2}" presName="node" presStyleLbl="node1" presStyleIdx="0" presStyleCnt="3">
        <dgm:presLayoutVars>
          <dgm:bulletEnabled val="1"/>
        </dgm:presLayoutVars>
      </dgm:prSet>
      <dgm:spPr/>
    </dgm:pt>
    <dgm:pt modelId="{2C1C2FA3-F322-4183-AC88-BC6E2876703B}" type="pres">
      <dgm:prSet presAssocID="{CAA6FD0E-D57A-4D41-9949-D70669C56B3F}" presName="sibTrans" presStyleLbl="sibTrans2D1" presStyleIdx="0" presStyleCnt="2"/>
      <dgm:spPr/>
    </dgm:pt>
    <dgm:pt modelId="{7F240805-AC76-4207-86B6-00CFD9A5BBC9}" type="pres">
      <dgm:prSet presAssocID="{CAA6FD0E-D57A-4D41-9949-D70669C56B3F}" presName="connectorText" presStyleLbl="sibTrans2D1" presStyleIdx="0" presStyleCnt="2"/>
      <dgm:spPr/>
    </dgm:pt>
    <dgm:pt modelId="{7270AF89-4BF6-42CC-B6D8-7FAFF8CC6CB6}" type="pres">
      <dgm:prSet presAssocID="{74153B2D-627F-42FB-B4FE-1B4670BE823D}" presName="node" presStyleLbl="node1" presStyleIdx="1" presStyleCnt="3">
        <dgm:presLayoutVars>
          <dgm:bulletEnabled val="1"/>
        </dgm:presLayoutVars>
      </dgm:prSet>
      <dgm:spPr/>
    </dgm:pt>
    <dgm:pt modelId="{A367A69D-E840-45CF-82B7-A35FAEC985AA}" type="pres">
      <dgm:prSet presAssocID="{C0F26044-3B34-468E-9731-5A8B8CF9E7F8}" presName="sibTrans" presStyleLbl="sibTrans2D1" presStyleIdx="1" presStyleCnt="2"/>
      <dgm:spPr/>
    </dgm:pt>
    <dgm:pt modelId="{CFF2474C-E653-4ABB-B394-1ABFC2317710}" type="pres">
      <dgm:prSet presAssocID="{C0F26044-3B34-468E-9731-5A8B8CF9E7F8}" presName="connectorText" presStyleLbl="sibTrans2D1" presStyleIdx="1" presStyleCnt="2"/>
      <dgm:spPr/>
    </dgm:pt>
    <dgm:pt modelId="{BE8096B7-A27B-479D-8A28-CEE440412E1F}" type="pres">
      <dgm:prSet presAssocID="{507E7C6C-68F0-4909-9C0C-B644D1805EDF}" presName="node" presStyleLbl="node1" presStyleIdx="2" presStyleCnt="3">
        <dgm:presLayoutVars>
          <dgm:bulletEnabled val="1"/>
        </dgm:presLayoutVars>
      </dgm:prSet>
      <dgm:spPr/>
    </dgm:pt>
  </dgm:ptLst>
  <dgm:cxnLst>
    <dgm:cxn modelId="{220A5B10-0517-4B5A-8763-D65E55C235A5}" type="presOf" srcId="{CAA6FD0E-D57A-4D41-9949-D70669C56B3F}" destId="{2C1C2FA3-F322-4183-AC88-BC6E2876703B}" srcOrd="0" destOrd="0" presId="urn:microsoft.com/office/officeart/2005/8/layout/process1"/>
    <dgm:cxn modelId="{EF49A82C-D2EB-4F80-8C1B-708E81C05CC8}" type="presOf" srcId="{E0FDF695-6DF3-437C-9126-F3272D89668A}" destId="{B26DA82C-3890-4010-8829-6EF1033FCD9B}" srcOrd="0" destOrd="0" presId="urn:microsoft.com/office/officeart/2005/8/layout/process1"/>
    <dgm:cxn modelId="{C263C25D-7195-4170-93A7-42AB314E0BA9}" type="presOf" srcId="{507E7C6C-68F0-4909-9C0C-B644D1805EDF}" destId="{BE8096B7-A27B-479D-8A28-CEE440412E1F}" srcOrd="0" destOrd="0" presId="urn:microsoft.com/office/officeart/2005/8/layout/process1"/>
    <dgm:cxn modelId="{BCD2D96C-A011-4CDD-BA6E-D90F881F0225}" type="presOf" srcId="{AD6FFB79-A5F8-4BF8-98A3-94B662F331B2}" destId="{66E41EA7-8393-4299-87CA-0A986EEBCCF4}" srcOrd="0" destOrd="0" presId="urn:microsoft.com/office/officeart/2005/8/layout/process1"/>
    <dgm:cxn modelId="{C0127158-52ED-4F4A-83E6-C1EA4C08E594}" srcId="{E0FDF695-6DF3-437C-9126-F3272D89668A}" destId="{74153B2D-627F-42FB-B4FE-1B4670BE823D}" srcOrd="1" destOrd="0" parTransId="{98880DCD-F074-44D2-A960-5F9AF2D5D702}" sibTransId="{C0F26044-3B34-468E-9731-5A8B8CF9E7F8}"/>
    <dgm:cxn modelId="{29C96B9C-C265-4204-9076-ADEE17F69871}" type="presOf" srcId="{CAA6FD0E-D57A-4D41-9949-D70669C56B3F}" destId="{7F240805-AC76-4207-86B6-00CFD9A5BBC9}" srcOrd="1" destOrd="0" presId="urn:microsoft.com/office/officeart/2005/8/layout/process1"/>
    <dgm:cxn modelId="{842D1BB2-FBBF-4F96-8FB7-AD2E7076C2F8}" srcId="{E0FDF695-6DF3-437C-9126-F3272D89668A}" destId="{AD6FFB79-A5F8-4BF8-98A3-94B662F331B2}" srcOrd="0" destOrd="0" parTransId="{F8E33667-4E5D-43B3-9525-9A687326C309}" sibTransId="{CAA6FD0E-D57A-4D41-9949-D70669C56B3F}"/>
    <dgm:cxn modelId="{7C7519B7-A645-40F8-861E-A26F96B53491}" type="presOf" srcId="{C0F26044-3B34-468E-9731-5A8B8CF9E7F8}" destId="{A367A69D-E840-45CF-82B7-A35FAEC985AA}" srcOrd="0" destOrd="0" presId="urn:microsoft.com/office/officeart/2005/8/layout/process1"/>
    <dgm:cxn modelId="{2B617CD5-92F1-4DF4-8F10-1EE37874DAAF}" type="presOf" srcId="{74153B2D-627F-42FB-B4FE-1B4670BE823D}" destId="{7270AF89-4BF6-42CC-B6D8-7FAFF8CC6CB6}" srcOrd="0" destOrd="0" presId="urn:microsoft.com/office/officeart/2005/8/layout/process1"/>
    <dgm:cxn modelId="{862238FB-AB6F-419B-BF3B-E1B938B9D373}" srcId="{E0FDF695-6DF3-437C-9126-F3272D89668A}" destId="{507E7C6C-68F0-4909-9C0C-B644D1805EDF}" srcOrd="2" destOrd="0" parTransId="{AE490D9D-138A-4EA4-B71D-3FCABA20B8F6}" sibTransId="{BAD0BE1D-C460-4915-8E0E-917678CB15F1}"/>
    <dgm:cxn modelId="{B08D36FD-7134-4D7D-848F-01F411298D4A}" type="presOf" srcId="{C0F26044-3B34-468E-9731-5A8B8CF9E7F8}" destId="{CFF2474C-E653-4ABB-B394-1ABFC2317710}" srcOrd="1" destOrd="0" presId="urn:microsoft.com/office/officeart/2005/8/layout/process1"/>
    <dgm:cxn modelId="{4EC7C65E-EADB-4434-8894-4B2CCE4F19D3}" type="presParOf" srcId="{B26DA82C-3890-4010-8829-6EF1033FCD9B}" destId="{66E41EA7-8393-4299-87CA-0A986EEBCCF4}" srcOrd="0" destOrd="0" presId="urn:microsoft.com/office/officeart/2005/8/layout/process1"/>
    <dgm:cxn modelId="{8CCD8F12-9BFE-4537-BE51-010A4FA0D543}" type="presParOf" srcId="{B26DA82C-3890-4010-8829-6EF1033FCD9B}" destId="{2C1C2FA3-F322-4183-AC88-BC6E2876703B}" srcOrd="1" destOrd="0" presId="urn:microsoft.com/office/officeart/2005/8/layout/process1"/>
    <dgm:cxn modelId="{D9E6C2AC-4888-45FB-9D7A-F27CB8C6F9CE}" type="presParOf" srcId="{2C1C2FA3-F322-4183-AC88-BC6E2876703B}" destId="{7F240805-AC76-4207-86B6-00CFD9A5BBC9}" srcOrd="0" destOrd="0" presId="urn:microsoft.com/office/officeart/2005/8/layout/process1"/>
    <dgm:cxn modelId="{49EB439C-1377-4BE9-8862-C3531A05E3D2}" type="presParOf" srcId="{B26DA82C-3890-4010-8829-6EF1033FCD9B}" destId="{7270AF89-4BF6-42CC-B6D8-7FAFF8CC6CB6}" srcOrd="2" destOrd="0" presId="urn:microsoft.com/office/officeart/2005/8/layout/process1"/>
    <dgm:cxn modelId="{A1305EB9-874E-4231-BE34-9361589EFC58}" type="presParOf" srcId="{B26DA82C-3890-4010-8829-6EF1033FCD9B}" destId="{A367A69D-E840-45CF-82B7-A35FAEC985AA}" srcOrd="3" destOrd="0" presId="urn:microsoft.com/office/officeart/2005/8/layout/process1"/>
    <dgm:cxn modelId="{79AD08BF-7146-47BE-AB89-D920FCB37047}" type="presParOf" srcId="{A367A69D-E840-45CF-82B7-A35FAEC985AA}" destId="{CFF2474C-E653-4ABB-B394-1ABFC2317710}" srcOrd="0" destOrd="0" presId="urn:microsoft.com/office/officeart/2005/8/layout/process1"/>
    <dgm:cxn modelId="{8B821774-6199-43A8-9269-C52E6C63E56A}" type="presParOf" srcId="{B26DA82C-3890-4010-8829-6EF1033FCD9B}" destId="{BE8096B7-A27B-479D-8A28-CEE440412E1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732DA4-F8A7-41B8-9AE8-ECC0AA211CED}" type="doc">
      <dgm:prSet loTypeId="urn:microsoft.com/office/officeart/2005/8/layout/cycle8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717B114-1225-4840-B24E-0F779F1E33F2}">
      <dgm:prSet phldrT="[Text]"/>
      <dgm:spPr/>
      <dgm:t>
        <a:bodyPr/>
        <a:lstStyle/>
        <a:p>
          <a:r>
            <a:rPr lang="en-GB" dirty="0"/>
            <a:t>Staff act as a team on the approach</a:t>
          </a:r>
        </a:p>
      </dgm:t>
    </dgm:pt>
    <dgm:pt modelId="{770A80E5-BCB9-4C00-817D-6F7286FC97FE}" type="parTrans" cxnId="{26B4FF24-58B1-4C25-A767-1B6ECED067A8}">
      <dgm:prSet/>
      <dgm:spPr/>
      <dgm:t>
        <a:bodyPr/>
        <a:lstStyle/>
        <a:p>
          <a:endParaRPr lang="en-GB"/>
        </a:p>
      </dgm:t>
    </dgm:pt>
    <dgm:pt modelId="{C9D402AB-85A1-4AA8-8431-3D9E69329E69}" type="sibTrans" cxnId="{26B4FF24-58B1-4C25-A767-1B6ECED067A8}">
      <dgm:prSet/>
      <dgm:spPr/>
      <dgm:t>
        <a:bodyPr/>
        <a:lstStyle/>
        <a:p>
          <a:endParaRPr lang="en-GB"/>
        </a:p>
      </dgm:t>
    </dgm:pt>
    <dgm:pt modelId="{B62A3455-B322-4C32-8CE9-FF014D9AB5BA}">
      <dgm:prSet phldrT="[Text]"/>
      <dgm:spPr/>
      <dgm:t>
        <a:bodyPr/>
        <a:lstStyle/>
        <a:p>
          <a:r>
            <a:rPr lang="en-GB" dirty="0"/>
            <a:t>Rewards and consequences are carefully used</a:t>
          </a:r>
        </a:p>
      </dgm:t>
    </dgm:pt>
    <dgm:pt modelId="{F551E48A-5FEF-466C-8DCF-2354F9B30A21}" type="parTrans" cxnId="{32ECD546-B73E-40AA-BC68-CEC7040CCF6F}">
      <dgm:prSet/>
      <dgm:spPr/>
      <dgm:t>
        <a:bodyPr/>
        <a:lstStyle/>
        <a:p>
          <a:endParaRPr lang="en-GB"/>
        </a:p>
      </dgm:t>
    </dgm:pt>
    <dgm:pt modelId="{1CD3F5FB-F516-4533-B804-01DD24B10886}" type="sibTrans" cxnId="{32ECD546-B73E-40AA-BC68-CEC7040CCF6F}">
      <dgm:prSet/>
      <dgm:spPr/>
      <dgm:t>
        <a:bodyPr/>
        <a:lstStyle/>
        <a:p>
          <a:endParaRPr lang="en-GB"/>
        </a:p>
      </dgm:t>
    </dgm:pt>
    <dgm:pt modelId="{533193A2-2870-4EFD-8B77-68BACD25B542}">
      <dgm:prSet phldrT="[Text]"/>
      <dgm:spPr/>
      <dgm:t>
        <a:bodyPr/>
        <a:lstStyle/>
        <a:p>
          <a:r>
            <a:rPr lang="en-GB" dirty="0"/>
            <a:t>Everyone is clear about ethos/ expectations</a:t>
          </a:r>
        </a:p>
      </dgm:t>
    </dgm:pt>
    <dgm:pt modelId="{E0389544-464B-4ADA-B65A-615FAB7E88CA}" type="parTrans" cxnId="{6D706E22-10AB-44C7-9EA5-118E6ED569C4}">
      <dgm:prSet/>
      <dgm:spPr/>
      <dgm:t>
        <a:bodyPr/>
        <a:lstStyle/>
        <a:p>
          <a:endParaRPr lang="en-GB"/>
        </a:p>
      </dgm:t>
    </dgm:pt>
    <dgm:pt modelId="{999A9159-F563-40F6-89F1-18BD588A50C7}" type="sibTrans" cxnId="{6D706E22-10AB-44C7-9EA5-118E6ED569C4}">
      <dgm:prSet/>
      <dgm:spPr/>
      <dgm:t>
        <a:bodyPr/>
        <a:lstStyle/>
        <a:p>
          <a:endParaRPr lang="en-GB"/>
        </a:p>
      </dgm:t>
    </dgm:pt>
    <dgm:pt modelId="{C8B2A5C7-6AE2-4D9D-BA1F-C8D1A2789AB6}" type="pres">
      <dgm:prSet presAssocID="{EC732DA4-F8A7-41B8-9AE8-ECC0AA211CED}" presName="compositeShape" presStyleCnt="0">
        <dgm:presLayoutVars>
          <dgm:chMax val="7"/>
          <dgm:dir/>
          <dgm:resizeHandles val="exact"/>
        </dgm:presLayoutVars>
      </dgm:prSet>
      <dgm:spPr/>
    </dgm:pt>
    <dgm:pt modelId="{4EA282FA-4DB5-4BEF-928C-8D4E8CDE3E56}" type="pres">
      <dgm:prSet presAssocID="{EC732DA4-F8A7-41B8-9AE8-ECC0AA211CED}" presName="wedge1" presStyleLbl="node1" presStyleIdx="0" presStyleCnt="3"/>
      <dgm:spPr/>
    </dgm:pt>
    <dgm:pt modelId="{48CA0594-5642-44F7-9F06-5A0534B63A26}" type="pres">
      <dgm:prSet presAssocID="{EC732DA4-F8A7-41B8-9AE8-ECC0AA211CED}" presName="dummy1a" presStyleCnt="0"/>
      <dgm:spPr/>
    </dgm:pt>
    <dgm:pt modelId="{34F18F0D-4D65-4F09-A7C6-740D22035E0B}" type="pres">
      <dgm:prSet presAssocID="{EC732DA4-F8A7-41B8-9AE8-ECC0AA211CED}" presName="dummy1b" presStyleCnt="0"/>
      <dgm:spPr/>
    </dgm:pt>
    <dgm:pt modelId="{089310B6-4130-43B5-9221-557B9E597869}" type="pres">
      <dgm:prSet presAssocID="{EC732DA4-F8A7-41B8-9AE8-ECC0AA211CE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027B84B-CE66-4C1D-BD60-6AFCC1DC9DB8}" type="pres">
      <dgm:prSet presAssocID="{EC732DA4-F8A7-41B8-9AE8-ECC0AA211CED}" presName="wedge2" presStyleLbl="node1" presStyleIdx="1" presStyleCnt="3"/>
      <dgm:spPr/>
    </dgm:pt>
    <dgm:pt modelId="{4F8D9CB7-7A3C-4506-8A41-51F6F19D090B}" type="pres">
      <dgm:prSet presAssocID="{EC732DA4-F8A7-41B8-9AE8-ECC0AA211CED}" presName="dummy2a" presStyleCnt="0"/>
      <dgm:spPr/>
    </dgm:pt>
    <dgm:pt modelId="{64602B98-B381-4F02-9C66-35388275A294}" type="pres">
      <dgm:prSet presAssocID="{EC732DA4-F8A7-41B8-9AE8-ECC0AA211CED}" presName="dummy2b" presStyleCnt="0"/>
      <dgm:spPr/>
    </dgm:pt>
    <dgm:pt modelId="{43DA2940-BC5B-49AF-859E-6CE3B597CF92}" type="pres">
      <dgm:prSet presAssocID="{EC732DA4-F8A7-41B8-9AE8-ECC0AA211CE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5713397-C7E3-4ED7-81A7-0007434453DB}" type="pres">
      <dgm:prSet presAssocID="{EC732DA4-F8A7-41B8-9AE8-ECC0AA211CED}" presName="wedge3" presStyleLbl="node1" presStyleIdx="2" presStyleCnt="3"/>
      <dgm:spPr/>
    </dgm:pt>
    <dgm:pt modelId="{2E029F45-1F70-45D0-8AB2-B226582A78A7}" type="pres">
      <dgm:prSet presAssocID="{EC732DA4-F8A7-41B8-9AE8-ECC0AA211CED}" presName="dummy3a" presStyleCnt="0"/>
      <dgm:spPr/>
    </dgm:pt>
    <dgm:pt modelId="{88EB58A1-018F-41EF-94E4-C4EF4232435C}" type="pres">
      <dgm:prSet presAssocID="{EC732DA4-F8A7-41B8-9AE8-ECC0AA211CED}" presName="dummy3b" presStyleCnt="0"/>
      <dgm:spPr/>
    </dgm:pt>
    <dgm:pt modelId="{A11CA93D-BC80-4692-8367-D7E363562A28}" type="pres">
      <dgm:prSet presAssocID="{EC732DA4-F8A7-41B8-9AE8-ECC0AA211CE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F7E2A94-6801-46D7-916C-443FCDACF8D8}" type="pres">
      <dgm:prSet presAssocID="{C9D402AB-85A1-4AA8-8431-3D9E69329E69}" presName="arrowWedge1" presStyleLbl="fgSibTrans2D1" presStyleIdx="0" presStyleCnt="3"/>
      <dgm:spPr/>
    </dgm:pt>
    <dgm:pt modelId="{BE2C6A72-7316-479A-B738-A0BBF43FE7B5}" type="pres">
      <dgm:prSet presAssocID="{1CD3F5FB-F516-4533-B804-01DD24B10886}" presName="arrowWedge2" presStyleLbl="fgSibTrans2D1" presStyleIdx="1" presStyleCnt="3"/>
      <dgm:spPr/>
    </dgm:pt>
    <dgm:pt modelId="{86BD6509-9184-4D4F-901E-38986D3EE4B9}" type="pres">
      <dgm:prSet presAssocID="{999A9159-F563-40F6-89F1-18BD588A50C7}" presName="arrowWedge3" presStyleLbl="fgSibTrans2D1" presStyleIdx="2" presStyleCnt="3"/>
      <dgm:spPr/>
    </dgm:pt>
  </dgm:ptLst>
  <dgm:cxnLst>
    <dgm:cxn modelId="{3BC67318-4172-483A-8AD8-B22C4531D67E}" type="presOf" srcId="{B62A3455-B322-4C32-8CE9-FF014D9AB5BA}" destId="{43DA2940-BC5B-49AF-859E-6CE3B597CF92}" srcOrd="1" destOrd="0" presId="urn:microsoft.com/office/officeart/2005/8/layout/cycle8"/>
    <dgm:cxn modelId="{5704D318-08F0-4B8A-B317-203FDEAD4B1F}" type="presOf" srcId="{533193A2-2870-4EFD-8B77-68BACD25B542}" destId="{85713397-C7E3-4ED7-81A7-0007434453DB}" srcOrd="0" destOrd="0" presId="urn:microsoft.com/office/officeart/2005/8/layout/cycle8"/>
    <dgm:cxn modelId="{6D706E22-10AB-44C7-9EA5-118E6ED569C4}" srcId="{EC732DA4-F8A7-41B8-9AE8-ECC0AA211CED}" destId="{533193A2-2870-4EFD-8B77-68BACD25B542}" srcOrd="2" destOrd="0" parTransId="{E0389544-464B-4ADA-B65A-615FAB7E88CA}" sibTransId="{999A9159-F563-40F6-89F1-18BD588A50C7}"/>
    <dgm:cxn modelId="{26B4FF24-58B1-4C25-A767-1B6ECED067A8}" srcId="{EC732DA4-F8A7-41B8-9AE8-ECC0AA211CED}" destId="{F717B114-1225-4840-B24E-0F779F1E33F2}" srcOrd="0" destOrd="0" parTransId="{770A80E5-BCB9-4C00-817D-6F7286FC97FE}" sibTransId="{C9D402AB-85A1-4AA8-8431-3D9E69329E69}"/>
    <dgm:cxn modelId="{BED3593C-7CC6-485C-A46B-3FE75CDD7990}" type="presOf" srcId="{533193A2-2870-4EFD-8B77-68BACD25B542}" destId="{A11CA93D-BC80-4692-8367-D7E363562A28}" srcOrd="1" destOrd="0" presId="urn:microsoft.com/office/officeart/2005/8/layout/cycle8"/>
    <dgm:cxn modelId="{32ECD546-B73E-40AA-BC68-CEC7040CCF6F}" srcId="{EC732DA4-F8A7-41B8-9AE8-ECC0AA211CED}" destId="{B62A3455-B322-4C32-8CE9-FF014D9AB5BA}" srcOrd="1" destOrd="0" parTransId="{F551E48A-5FEF-466C-8DCF-2354F9B30A21}" sibTransId="{1CD3F5FB-F516-4533-B804-01DD24B10886}"/>
    <dgm:cxn modelId="{2D4AC06C-3543-4A5A-90A7-6919170EF1E4}" type="presOf" srcId="{F717B114-1225-4840-B24E-0F779F1E33F2}" destId="{4EA282FA-4DB5-4BEF-928C-8D4E8CDE3E56}" srcOrd="0" destOrd="0" presId="urn:microsoft.com/office/officeart/2005/8/layout/cycle8"/>
    <dgm:cxn modelId="{006D53AC-CE3A-4721-8D84-CCF721B81B9D}" type="presOf" srcId="{F717B114-1225-4840-B24E-0F779F1E33F2}" destId="{089310B6-4130-43B5-9221-557B9E597869}" srcOrd="1" destOrd="0" presId="urn:microsoft.com/office/officeart/2005/8/layout/cycle8"/>
    <dgm:cxn modelId="{B3A52BC1-D773-4CC9-AD59-F5C58D772E13}" type="presOf" srcId="{EC732DA4-F8A7-41B8-9AE8-ECC0AA211CED}" destId="{C8B2A5C7-6AE2-4D9D-BA1F-C8D1A2789AB6}" srcOrd="0" destOrd="0" presId="urn:microsoft.com/office/officeart/2005/8/layout/cycle8"/>
    <dgm:cxn modelId="{243E83F2-5A02-417A-BE65-AD87B05AC9D4}" type="presOf" srcId="{B62A3455-B322-4C32-8CE9-FF014D9AB5BA}" destId="{B027B84B-CE66-4C1D-BD60-6AFCC1DC9DB8}" srcOrd="0" destOrd="0" presId="urn:microsoft.com/office/officeart/2005/8/layout/cycle8"/>
    <dgm:cxn modelId="{DB94B230-6E2C-43D7-821F-2CC0E190E9D2}" type="presParOf" srcId="{C8B2A5C7-6AE2-4D9D-BA1F-C8D1A2789AB6}" destId="{4EA282FA-4DB5-4BEF-928C-8D4E8CDE3E56}" srcOrd="0" destOrd="0" presId="urn:microsoft.com/office/officeart/2005/8/layout/cycle8"/>
    <dgm:cxn modelId="{74393519-C8CC-4F1F-B2A6-019466640C17}" type="presParOf" srcId="{C8B2A5C7-6AE2-4D9D-BA1F-C8D1A2789AB6}" destId="{48CA0594-5642-44F7-9F06-5A0534B63A26}" srcOrd="1" destOrd="0" presId="urn:microsoft.com/office/officeart/2005/8/layout/cycle8"/>
    <dgm:cxn modelId="{220D6CBF-73DE-4137-BE18-E135DE548956}" type="presParOf" srcId="{C8B2A5C7-6AE2-4D9D-BA1F-C8D1A2789AB6}" destId="{34F18F0D-4D65-4F09-A7C6-740D22035E0B}" srcOrd="2" destOrd="0" presId="urn:microsoft.com/office/officeart/2005/8/layout/cycle8"/>
    <dgm:cxn modelId="{058C206E-F941-4917-829C-75E7F83003A1}" type="presParOf" srcId="{C8B2A5C7-6AE2-4D9D-BA1F-C8D1A2789AB6}" destId="{089310B6-4130-43B5-9221-557B9E597869}" srcOrd="3" destOrd="0" presId="urn:microsoft.com/office/officeart/2005/8/layout/cycle8"/>
    <dgm:cxn modelId="{7604D4B8-D7D5-4AC4-84D5-CE3A2BA56CBA}" type="presParOf" srcId="{C8B2A5C7-6AE2-4D9D-BA1F-C8D1A2789AB6}" destId="{B027B84B-CE66-4C1D-BD60-6AFCC1DC9DB8}" srcOrd="4" destOrd="0" presId="urn:microsoft.com/office/officeart/2005/8/layout/cycle8"/>
    <dgm:cxn modelId="{E1CE14FE-F2A2-4611-9CE1-DAE679F0AC78}" type="presParOf" srcId="{C8B2A5C7-6AE2-4D9D-BA1F-C8D1A2789AB6}" destId="{4F8D9CB7-7A3C-4506-8A41-51F6F19D090B}" srcOrd="5" destOrd="0" presId="urn:microsoft.com/office/officeart/2005/8/layout/cycle8"/>
    <dgm:cxn modelId="{4270F7F8-53D2-43C0-AA8C-86F66815BB07}" type="presParOf" srcId="{C8B2A5C7-6AE2-4D9D-BA1F-C8D1A2789AB6}" destId="{64602B98-B381-4F02-9C66-35388275A294}" srcOrd="6" destOrd="0" presId="urn:microsoft.com/office/officeart/2005/8/layout/cycle8"/>
    <dgm:cxn modelId="{D86A0357-A0B8-4DEE-A275-510EEC9A033B}" type="presParOf" srcId="{C8B2A5C7-6AE2-4D9D-BA1F-C8D1A2789AB6}" destId="{43DA2940-BC5B-49AF-859E-6CE3B597CF92}" srcOrd="7" destOrd="0" presId="urn:microsoft.com/office/officeart/2005/8/layout/cycle8"/>
    <dgm:cxn modelId="{DB28AE74-9FB1-4890-A646-33BDD79F107C}" type="presParOf" srcId="{C8B2A5C7-6AE2-4D9D-BA1F-C8D1A2789AB6}" destId="{85713397-C7E3-4ED7-81A7-0007434453DB}" srcOrd="8" destOrd="0" presId="urn:microsoft.com/office/officeart/2005/8/layout/cycle8"/>
    <dgm:cxn modelId="{E6C9B10D-D45E-495D-9098-792988E7D9F6}" type="presParOf" srcId="{C8B2A5C7-6AE2-4D9D-BA1F-C8D1A2789AB6}" destId="{2E029F45-1F70-45D0-8AB2-B226582A78A7}" srcOrd="9" destOrd="0" presId="urn:microsoft.com/office/officeart/2005/8/layout/cycle8"/>
    <dgm:cxn modelId="{691C623D-5C58-44DA-B17A-0F488F98C252}" type="presParOf" srcId="{C8B2A5C7-6AE2-4D9D-BA1F-C8D1A2789AB6}" destId="{88EB58A1-018F-41EF-94E4-C4EF4232435C}" srcOrd="10" destOrd="0" presId="urn:microsoft.com/office/officeart/2005/8/layout/cycle8"/>
    <dgm:cxn modelId="{DF51077D-7804-47BB-8526-C38EB2595946}" type="presParOf" srcId="{C8B2A5C7-6AE2-4D9D-BA1F-C8D1A2789AB6}" destId="{A11CA93D-BC80-4692-8367-D7E363562A28}" srcOrd="11" destOrd="0" presId="urn:microsoft.com/office/officeart/2005/8/layout/cycle8"/>
    <dgm:cxn modelId="{4E135495-C201-4BCE-A1CC-C2DD1615E5F9}" type="presParOf" srcId="{C8B2A5C7-6AE2-4D9D-BA1F-C8D1A2789AB6}" destId="{DF7E2A94-6801-46D7-916C-443FCDACF8D8}" srcOrd="12" destOrd="0" presId="urn:microsoft.com/office/officeart/2005/8/layout/cycle8"/>
    <dgm:cxn modelId="{8A034A61-D789-422A-8238-B32FF825FD49}" type="presParOf" srcId="{C8B2A5C7-6AE2-4D9D-BA1F-C8D1A2789AB6}" destId="{BE2C6A72-7316-479A-B738-A0BBF43FE7B5}" srcOrd="13" destOrd="0" presId="urn:microsoft.com/office/officeart/2005/8/layout/cycle8"/>
    <dgm:cxn modelId="{FA66FD7F-F4F5-4D42-BFF8-7EFCC1DE98A4}" type="presParOf" srcId="{C8B2A5C7-6AE2-4D9D-BA1F-C8D1A2789AB6}" destId="{86BD6509-9184-4D4F-901E-38986D3EE4B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732DA4-F8A7-41B8-9AE8-ECC0AA211CED}" type="doc">
      <dgm:prSet loTypeId="urn:microsoft.com/office/officeart/2005/8/layout/cycle8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717B114-1225-4840-B24E-0F779F1E33F2}">
      <dgm:prSet phldrT="[Text]"/>
      <dgm:spPr/>
      <dgm:t>
        <a:bodyPr/>
        <a:lstStyle/>
        <a:p>
          <a:r>
            <a:rPr lang="en-GB" dirty="0"/>
            <a:t>I maintain consistent standards</a:t>
          </a:r>
        </a:p>
      </dgm:t>
    </dgm:pt>
    <dgm:pt modelId="{770A80E5-BCB9-4C00-817D-6F7286FC97FE}" type="parTrans" cxnId="{26B4FF24-58B1-4C25-A767-1B6ECED067A8}">
      <dgm:prSet/>
      <dgm:spPr/>
      <dgm:t>
        <a:bodyPr/>
        <a:lstStyle/>
        <a:p>
          <a:endParaRPr lang="en-GB"/>
        </a:p>
      </dgm:t>
    </dgm:pt>
    <dgm:pt modelId="{C9D402AB-85A1-4AA8-8431-3D9E69329E69}" type="sibTrans" cxnId="{26B4FF24-58B1-4C25-A767-1B6ECED067A8}">
      <dgm:prSet/>
      <dgm:spPr/>
      <dgm:t>
        <a:bodyPr/>
        <a:lstStyle/>
        <a:p>
          <a:endParaRPr lang="en-GB"/>
        </a:p>
      </dgm:t>
    </dgm:pt>
    <dgm:pt modelId="{4EE06CE1-BFD5-4EB8-8061-651973D5FA21}">
      <dgm:prSet phldrT="[Text]"/>
      <dgm:spPr/>
      <dgm:t>
        <a:bodyPr/>
        <a:lstStyle/>
        <a:p>
          <a:r>
            <a:rPr lang="en-GB" dirty="0"/>
            <a:t>I know how to get there in flexible ways</a:t>
          </a:r>
        </a:p>
      </dgm:t>
    </dgm:pt>
    <dgm:pt modelId="{B77E99DC-55DE-440E-B2C0-3D6F9A3FEC39}" type="parTrans" cxnId="{49E7CB9E-7C7E-4931-8923-2786D3FA8845}">
      <dgm:prSet/>
      <dgm:spPr/>
      <dgm:t>
        <a:bodyPr/>
        <a:lstStyle/>
        <a:p>
          <a:endParaRPr lang="en-GB"/>
        </a:p>
      </dgm:t>
    </dgm:pt>
    <dgm:pt modelId="{3507A6CD-42AF-4387-A572-0DBCC6878EA0}" type="sibTrans" cxnId="{49E7CB9E-7C7E-4931-8923-2786D3FA8845}">
      <dgm:prSet/>
      <dgm:spPr/>
      <dgm:t>
        <a:bodyPr/>
        <a:lstStyle/>
        <a:p>
          <a:endParaRPr lang="en-GB"/>
        </a:p>
      </dgm:t>
    </dgm:pt>
    <dgm:pt modelId="{AFDEE84B-469D-457C-A2DA-718465AEE3FC}">
      <dgm:prSet phldrT="[Text]"/>
      <dgm:spPr/>
      <dgm:t>
        <a:bodyPr/>
        <a:lstStyle/>
        <a:p>
          <a:r>
            <a:rPr lang="en-GB" dirty="0"/>
            <a:t>I am aware of my internal bias</a:t>
          </a:r>
        </a:p>
      </dgm:t>
    </dgm:pt>
    <dgm:pt modelId="{AF1D0D60-0186-43A7-A545-01402688325F}" type="parTrans" cxnId="{F2C1C45E-1B55-41CC-8570-B7646ED71A3C}">
      <dgm:prSet/>
      <dgm:spPr/>
      <dgm:t>
        <a:bodyPr/>
        <a:lstStyle/>
        <a:p>
          <a:endParaRPr lang="en-GB"/>
        </a:p>
      </dgm:t>
    </dgm:pt>
    <dgm:pt modelId="{B445F1C0-2CC9-4ABE-B87C-8DC0AEF002DE}" type="sibTrans" cxnId="{F2C1C45E-1B55-41CC-8570-B7646ED71A3C}">
      <dgm:prSet/>
      <dgm:spPr/>
      <dgm:t>
        <a:bodyPr/>
        <a:lstStyle/>
        <a:p>
          <a:endParaRPr lang="en-GB"/>
        </a:p>
      </dgm:t>
    </dgm:pt>
    <dgm:pt modelId="{0CDF167C-34B8-4713-BCE0-FCA18F08979C}" type="pres">
      <dgm:prSet presAssocID="{EC732DA4-F8A7-41B8-9AE8-ECC0AA211CED}" presName="compositeShape" presStyleCnt="0">
        <dgm:presLayoutVars>
          <dgm:chMax val="7"/>
          <dgm:dir/>
          <dgm:resizeHandles val="exact"/>
        </dgm:presLayoutVars>
      </dgm:prSet>
      <dgm:spPr/>
    </dgm:pt>
    <dgm:pt modelId="{E2D81067-DAD5-46C6-9ABD-80065B3AAA56}" type="pres">
      <dgm:prSet presAssocID="{EC732DA4-F8A7-41B8-9AE8-ECC0AA211CED}" presName="wedge1" presStyleLbl="node1" presStyleIdx="0" presStyleCnt="3"/>
      <dgm:spPr/>
    </dgm:pt>
    <dgm:pt modelId="{1C1FAE4C-CDD1-4344-B9EA-8ED64D17F749}" type="pres">
      <dgm:prSet presAssocID="{EC732DA4-F8A7-41B8-9AE8-ECC0AA211CED}" presName="dummy1a" presStyleCnt="0"/>
      <dgm:spPr/>
    </dgm:pt>
    <dgm:pt modelId="{954F1F80-581E-48AB-939C-39FE0C734BA3}" type="pres">
      <dgm:prSet presAssocID="{EC732DA4-F8A7-41B8-9AE8-ECC0AA211CED}" presName="dummy1b" presStyleCnt="0"/>
      <dgm:spPr/>
    </dgm:pt>
    <dgm:pt modelId="{0A3EFC53-4AC2-4437-BA68-2D73922FB8EA}" type="pres">
      <dgm:prSet presAssocID="{EC732DA4-F8A7-41B8-9AE8-ECC0AA211CE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35DC54D-90B6-419A-A840-D9553D7382E8}" type="pres">
      <dgm:prSet presAssocID="{EC732DA4-F8A7-41B8-9AE8-ECC0AA211CED}" presName="wedge2" presStyleLbl="node1" presStyleIdx="1" presStyleCnt="3"/>
      <dgm:spPr/>
    </dgm:pt>
    <dgm:pt modelId="{19DBBA84-6D69-4E1A-BBFF-288AD10E397C}" type="pres">
      <dgm:prSet presAssocID="{EC732DA4-F8A7-41B8-9AE8-ECC0AA211CED}" presName="dummy2a" presStyleCnt="0"/>
      <dgm:spPr/>
    </dgm:pt>
    <dgm:pt modelId="{5815C69C-3AC9-49C1-9D2F-CA50509A617C}" type="pres">
      <dgm:prSet presAssocID="{EC732DA4-F8A7-41B8-9AE8-ECC0AA211CED}" presName="dummy2b" presStyleCnt="0"/>
      <dgm:spPr/>
    </dgm:pt>
    <dgm:pt modelId="{BB0BE0AD-4AC9-4EDE-ACAD-DDDC04053591}" type="pres">
      <dgm:prSet presAssocID="{EC732DA4-F8A7-41B8-9AE8-ECC0AA211CE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1B7E58B-A19D-422A-AB69-24DDF72270D2}" type="pres">
      <dgm:prSet presAssocID="{EC732DA4-F8A7-41B8-9AE8-ECC0AA211CED}" presName="wedge3" presStyleLbl="node1" presStyleIdx="2" presStyleCnt="3"/>
      <dgm:spPr/>
    </dgm:pt>
    <dgm:pt modelId="{13741351-835E-446B-A2DE-C052EE3A7F34}" type="pres">
      <dgm:prSet presAssocID="{EC732DA4-F8A7-41B8-9AE8-ECC0AA211CED}" presName="dummy3a" presStyleCnt="0"/>
      <dgm:spPr/>
    </dgm:pt>
    <dgm:pt modelId="{F4F0DF18-AEDC-4A72-BE73-5E6AA811E1B0}" type="pres">
      <dgm:prSet presAssocID="{EC732DA4-F8A7-41B8-9AE8-ECC0AA211CED}" presName="dummy3b" presStyleCnt="0"/>
      <dgm:spPr/>
    </dgm:pt>
    <dgm:pt modelId="{D61ACFA1-D7D2-4F56-8548-7D76452B9FEB}" type="pres">
      <dgm:prSet presAssocID="{EC732DA4-F8A7-41B8-9AE8-ECC0AA211CE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30C63BD-5727-494E-A8E7-21222D7B2B2C}" type="pres">
      <dgm:prSet presAssocID="{C9D402AB-85A1-4AA8-8431-3D9E69329E69}" presName="arrowWedge1" presStyleLbl="fgSibTrans2D1" presStyleIdx="0" presStyleCnt="3"/>
      <dgm:spPr/>
    </dgm:pt>
    <dgm:pt modelId="{028D6247-8D03-46DB-8764-18F95768F941}" type="pres">
      <dgm:prSet presAssocID="{3507A6CD-42AF-4387-A572-0DBCC6878EA0}" presName="arrowWedge2" presStyleLbl="fgSibTrans2D1" presStyleIdx="1" presStyleCnt="3"/>
      <dgm:spPr/>
    </dgm:pt>
    <dgm:pt modelId="{2C5CFB2B-3A51-44B9-BCF2-B914C5425C0C}" type="pres">
      <dgm:prSet presAssocID="{B445F1C0-2CC9-4ABE-B87C-8DC0AEF002DE}" presName="arrowWedge3" presStyleLbl="fgSibTrans2D1" presStyleIdx="2" presStyleCnt="3"/>
      <dgm:spPr/>
    </dgm:pt>
  </dgm:ptLst>
  <dgm:cxnLst>
    <dgm:cxn modelId="{76F3DD0F-14FC-4A9A-9881-A32C473FB129}" type="presOf" srcId="{F717B114-1225-4840-B24E-0F779F1E33F2}" destId="{0A3EFC53-4AC2-4437-BA68-2D73922FB8EA}" srcOrd="1" destOrd="0" presId="urn:microsoft.com/office/officeart/2005/8/layout/cycle8"/>
    <dgm:cxn modelId="{26B4FF24-58B1-4C25-A767-1B6ECED067A8}" srcId="{EC732DA4-F8A7-41B8-9AE8-ECC0AA211CED}" destId="{F717B114-1225-4840-B24E-0F779F1E33F2}" srcOrd="0" destOrd="0" parTransId="{770A80E5-BCB9-4C00-817D-6F7286FC97FE}" sibTransId="{C9D402AB-85A1-4AA8-8431-3D9E69329E69}"/>
    <dgm:cxn modelId="{F2C1C45E-1B55-41CC-8570-B7646ED71A3C}" srcId="{EC732DA4-F8A7-41B8-9AE8-ECC0AA211CED}" destId="{AFDEE84B-469D-457C-A2DA-718465AEE3FC}" srcOrd="2" destOrd="0" parTransId="{AF1D0D60-0186-43A7-A545-01402688325F}" sibTransId="{B445F1C0-2CC9-4ABE-B87C-8DC0AEF002DE}"/>
    <dgm:cxn modelId="{8C0DC559-ACB6-4115-B33F-88AB9B52D2C8}" type="presOf" srcId="{F717B114-1225-4840-B24E-0F779F1E33F2}" destId="{E2D81067-DAD5-46C6-9ABD-80065B3AAA56}" srcOrd="0" destOrd="0" presId="urn:microsoft.com/office/officeart/2005/8/layout/cycle8"/>
    <dgm:cxn modelId="{49E7CB9E-7C7E-4931-8923-2786D3FA8845}" srcId="{EC732DA4-F8A7-41B8-9AE8-ECC0AA211CED}" destId="{4EE06CE1-BFD5-4EB8-8061-651973D5FA21}" srcOrd="1" destOrd="0" parTransId="{B77E99DC-55DE-440E-B2C0-3D6F9A3FEC39}" sibTransId="{3507A6CD-42AF-4387-A572-0DBCC6878EA0}"/>
    <dgm:cxn modelId="{3C19A1A3-ADD0-4179-B29E-C115A80BDCCE}" type="presOf" srcId="{4EE06CE1-BFD5-4EB8-8061-651973D5FA21}" destId="{235DC54D-90B6-419A-A840-D9553D7382E8}" srcOrd="0" destOrd="0" presId="urn:microsoft.com/office/officeart/2005/8/layout/cycle8"/>
    <dgm:cxn modelId="{FAB204AB-6A4A-46B3-A4A0-E701A0D33707}" type="presOf" srcId="{AFDEE84B-469D-457C-A2DA-718465AEE3FC}" destId="{D61ACFA1-D7D2-4F56-8548-7D76452B9FEB}" srcOrd="1" destOrd="0" presId="urn:microsoft.com/office/officeart/2005/8/layout/cycle8"/>
    <dgm:cxn modelId="{67B2D9C3-DD96-47F4-BABD-091DD0FA6DC2}" type="presOf" srcId="{EC732DA4-F8A7-41B8-9AE8-ECC0AA211CED}" destId="{0CDF167C-34B8-4713-BCE0-FCA18F08979C}" srcOrd="0" destOrd="0" presId="urn:microsoft.com/office/officeart/2005/8/layout/cycle8"/>
    <dgm:cxn modelId="{92CECFDB-F7C4-40F2-BF34-0F5B1F6163C3}" type="presOf" srcId="{AFDEE84B-469D-457C-A2DA-718465AEE3FC}" destId="{81B7E58B-A19D-422A-AB69-24DDF72270D2}" srcOrd="0" destOrd="0" presId="urn:microsoft.com/office/officeart/2005/8/layout/cycle8"/>
    <dgm:cxn modelId="{98B988EA-2CA8-4299-9176-AAF578609E41}" type="presOf" srcId="{4EE06CE1-BFD5-4EB8-8061-651973D5FA21}" destId="{BB0BE0AD-4AC9-4EDE-ACAD-DDDC04053591}" srcOrd="1" destOrd="0" presId="urn:microsoft.com/office/officeart/2005/8/layout/cycle8"/>
    <dgm:cxn modelId="{9D44BF58-51CB-448F-80EE-19A164CF1C50}" type="presParOf" srcId="{0CDF167C-34B8-4713-BCE0-FCA18F08979C}" destId="{E2D81067-DAD5-46C6-9ABD-80065B3AAA56}" srcOrd="0" destOrd="0" presId="urn:microsoft.com/office/officeart/2005/8/layout/cycle8"/>
    <dgm:cxn modelId="{F7EC7BDA-B24A-4B50-AA5B-23DE3B6B866B}" type="presParOf" srcId="{0CDF167C-34B8-4713-BCE0-FCA18F08979C}" destId="{1C1FAE4C-CDD1-4344-B9EA-8ED64D17F749}" srcOrd="1" destOrd="0" presId="urn:microsoft.com/office/officeart/2005/8/layout/cycle8"/>
    <dgm:cxn modelId="{7F8E2562-7F9B-408E-82A3-D1551F8E76AC}" type="presParOf" srcId="{0CDF167C-34B8-4713-BCE0-FCA18F08979C}" destId="{954F1F80-581E-48AB-939C-39FE0C734BA3}" srcOrd="2" destOrd="0" presId="urn:microsoft.com/office/officeart/2005/8/layout/cycle8"/>
    <dgm:cxn modelId="{0F47031D-3DB2-48C3-B425-8B02EFCC94E5}" type="presParOf" srcId="{0CDF167C-34B8-4713-BCE0-FCA18F08979C}" destId="{0A3EFC53-4AC2-4437-BA68-2D73922FB8EA}" srcOrd="3" destOrd="0" presId="urn:microsoft.com/office/officeart/2005/8/layout/cycle8"/>
    <dgm:cxn modelId="{E65D271D-312B-4B2E-9F0E-8DD9A3DE027D}" type="presParOf" srcId="{0CDF167C-34B8-4713-BCE0-FCA18F08979C}" destId="{235DC54D-90B6-419A-A840-D9553D7382E8}" srcOrd="4" destOrd="0" presId="urn:microsoft.com/office/officeart/2005/8/layout/cycle8"/>
    <dgm:cxn modelId="{56B68241-E12F-4B47-9333-FEAC7CB3735E}" type="presParOf" srcId="{0CDF167C-34B8-4713-BCE0-FCA18F08979C}" destId="{19DBBA84-6D69-4E1A-BBFF-288AD10E397C}" srcOrd="5" destOrd="0" presId="urn:microsoft.com/office/officeart/2005/8/layout/cycle8"/>
    <dgm:cxn modelId="{2C752268-FF13-4320-8541-893DF39A4E7B}" type="presParOf" srcId="{0CDF167C-34B8-4713-BCE0-FCA18F08979C}" destId="{5815C69C-3AC9-49C1-9D2F-CA50509A617C}" srcOrd="6" destOrd="0" presId="urn:microsoft.com/office/officeart/2005/8/layout/cycle8"/>
    <dgm:cxn modelId="{3DBA813E-0D50-4480-8C8E-334A2C1B0860}" type="presParOf" srcId="{0CDF167C-34B8-4713-BCE0-FCA18F08979C}" destId="{BB0BE0AD-4AC9-4EDE-ACAD-DDDC04053591}" srcOrd="7" destOrd="0" presId="urn:microsoft.com/office/officeart/2005/8/layout/cycle8"/>
    <dgm:cxn modelId="{2FD02B19-720D-4D06-88A2-EAB8D702D45C}" type="presParOf" srcId="{0CDF167C-34B8-4713-BCE0-FCA18F08979C}" destId="{81B7E58B-A19D-422A-AB69-24DDF72270D2}" srcOrd="8" destOrd="0" presId="urn:microsoft.com/office/officeart/2005/8/layout/cycle8"/>
    <dgm:cxn modelId="{626C34C4-256F-416D-8BD9-62E26B78695D}" type="presParOf" srcId="{0CDF167C-34B8-4713-BCE0-FCA18F08979C}" destId="{13741351-835E-446B-A2DE-C052EE3A7F34}" srcOrd="9" destOrd="0" presId="urn:microsoft.com/office/officeart/2005/8/layout/cycle8"/>
    <dgm:cxn modelId="{6FAD0983-9648-49BD-AAEE-98309A093475}" type="presParOf" srcId="{0CDF167C-34B8-4713-BCE0-FCA18F08979C}" destId="{F4F0DF18-AEDC-4A72-BE73-5E6AA811E1B0}" srcOrd="10" destOrd="0" presId="urn:microsoft.com/office/officeart/2005/8/layout/cycle8"/>
    <dgm:cxn modelId="{8660D263-2ADB-4A0F-A370-C376A05F8E30}" type="presParOf" srcId="{0CDF167C-34B8-4713-BCE0-FCA18F08979C}" destId="{D61ACFA1-D7D2-4F56-8548-7D76452B9FEB}" srcOrd="11" destOrd="0" presId="urn:microsoft.com/office/officeart/2005/8/layout/cycle8"/>
    <dgm:cxn modelId="{060FB8CB-AA7E-4FFA-9A37-D5F3C2CABBF6}" type="presParOf" srcId="{0CDF167C-34B8-4713-BCE0-FCA18F08979C}" destId="{D30C63BD-5727-494E-A8E7-21222D7B2B2C}" srcOrd="12" destOrd="0" presId="urn:microsoft.com/office/officeart/2005/8/layout/cycle8"/>
    <dgm:cxn modelId="{E2C1F20C-478F-40FD-8666-EF6CCCBCC3CC}" type="presParOf" srcId="{0CDF167C-34B8-4713-BCE0-FCA18F08979C}" destId="{028D6247-8D03-46DB-8764-18F95768F941}" srcOrd="13" destOrd="0" presId="urn:microsoft.com/office/officeart/2005/8/layout/cycle8"/>
    <dgm:cxn modelId="{526D5823-3F8C-4588-B5B8-7712C4AB3912}" type="presParOf" srcId="{0CDF167C-34B8-4713-BCE0-FCA18F08979C}" destId="{2C5CFB2B-3A51-44B9-BCF2-B914C5425C0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FDF695-6DF3-437C-9126-F3272D89668A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AD6FFB79-A5F8-4BF8-98A3-94B662F331B2}">
      <dgm:prSet phldrT="[Text]" custT="1"/>
      <dgm:spPr/>
      <dgm:t>
        <a:bodyPr/>
        <a:lstStyle/>
        <a:p>
          <a:r>
            <a:rPr lang="en-GB" sz="2400" dirty="0"/>
            <a:t>Distract (e.g. volunteer tasks)</a:t>
          </a:r>
        </a:p>
      </dgm:t>
    </dgm:pt>
    <dgm:pt modelId="{F8E33667-4E5D-43B3-9525-9A687326C309}" type="parTrans" cxnId="{842D1BB2-FBBF-4F96-8FB7-AD2E7076C2F8}">
      <dgm:prSet/>
      <dgm:spPr/>
      <dgm:t>
        <a:bodyPr/>
        <a:lstStyle/>
        <a:p>
          <a:endParaRPr lang="en-GB" sz="2400"/>
        </a:p>
      </dgm:t>
    </dgm:pt>
    <dgm:pt modelId="{CAA6FD0E-D57A-4D41-9949-D70669C56B3F}" type="sibTrans" cxnId="{842D1BB2-FBBF-4F96-8FB7-AD2E7076C2F8}">
      <dgm:prSet custT="1"/>
      <dgm:spPr/>
      <dgm:t>
        <a:bodyPr/>
        <a:lstStyle/>
        <a:p>
          <a:endParaRPr lang="en-GB" sz="2400"/>
        </a:p>
      </dgm:t>
    </dgm:pt>
    <dgm:pt modelId="{74153B2D-627F-42FB-B4FE-1B4670BE823D}">
      <dgm:prSet phldrT="[Text]" custT="1"/>
      <dgm:spPr/>
      <dgm:t>
        <a:bodyPr/>
        <a:lstStyle/>
        <a:p>
          <a:r>
            <a:rPr lang="en-GB" sz="2400" dirty="0"/>
            <a:t>Defer (‘I’ll talk to you later’)</a:t>
          </a:r>
        </a:p>
      </dgm:t>
    </dgm:pt>
    <dgm:pt modelId="{98880DCD-F074-44D2-A960-5F9AF2D5D702}" type="parTrans" cxnId="{C0127158-52ED-4F4A-83E6-C1EA4C08E594}">
      <dgm:prSet/>
      <dgm:spPr/>
      <dgm:t>
        <a:bodyPr/>
        <a:lstStyle/>
        <a:p>
          <a:endParaRPr lang="en-GB" sz="2400"/>
        </a:p>
      </dgm:t>
    </dgm:pt>
    <dgm:pt modelId="{C0F26044-3B34-468E-9731-5A8B8CF9E7F8}" type="sibTrans" cxnId="{C0127158-52ED-4F4A-83E6-C1EA4C08E594}">
      <dgm:prSet custT="1"/>
      <dgm:spPr/>
      <dgm:t>
        <a:bodyPr/>
        <a:lstStyle/>
        <a:p>
          <a:endParaRPr lang="en-GB" sz="2400"/>
        </a:p>
      </dgm:t>
    </dgm:pt>
    <dgm:pt modelId="{507E7C6C-68F0-4909-9C0C-B644D1805EDF}">
      <dgm:prSet phldrT="[Text]" custT="1"/>
      <dgm:spPr/>
      <dgm:t>
        <a:bodyPr/>
        <a:lstStyle/>
        <a:p>
          <a:r>
            <a:rPr lang="en-GB" sz="2400" dirty="0"/>
            <a:t>Defuse (e.g. take a moment ‘out’)</a:t>
          </a:r>
        </a:p>
      </dgm:t>
    </dgm:pt>
    <dgm:pt modelId="{AE490D9D-138A-4EA4-B71D-3FCABA20B8F6}" type="parTrans" cxnId="{862238FB-AB6F-419B-BF3B-E1B938B9D373}">
      <dgm:prSet/>
      <dgm:spPr/>
      <dgm:t>
        <a:bodyPr/>
        <a:lstStyle/>
        <a:p>
          <a:endParaRPr lang="en-GB" sz="2400"/>
        </a:p>
      </dgm:t>
    </dgm:pt>
    <dgm:pt modelId="{BAD0BE1D-C460-4915-8E0E-917678CB15F1}" type="sibTrans" cxnId="{862238FB-AB6F-419B-BF3B-E1B938B9D373}">
      <dgm:prSet/>
      <dgm:spPr/>
      <dgm:t>
        <a:bodyPr/>
        <a:lstStyle/>
        <a:p>
          <a:endParaRPr lang="en-GB" sz="2400"/>
        </a:p>
      </dgm:t>
    </dgm:pt>
    <dgm:pt modelId="{B26DA82C-3890-4010-8829-6EF1033FCD9B}" type="pres">
      <dgm:prSet presAssocID="{E0FDF695-6DF3-437C-9126-F3272D89668A}" presName="Name0" presStyleCnt="0">
        <dgm:presLayoutVars>
          <dgm:dir/>
          <dgm:resizeHandles val="exact"/>
        </dgm:presLayoutVars>
      </dgm:prSet>
      <dgm:spPr/>
    </dgm:pt>
    <dgm:pt modelId="{66E41EA7-8393-4299-87CA-0A986EEBCCF4}" type="pres">
      <dgm:prSet presAssocID="{AD6FFB79-A5F8-4BF8-98A3-94B662F331B2}" presName="node" presStyleLbl="node1" presStyleIdx="0" presStyleCnt="3">
        <dgm:presLayoutVars>
          <dgm:bulletEnabled val="1"/>
        </dgm:presLayoutVars>
      </dgm:prSet>
      <dgm:spPr/>
    </dgm:pt>
    <dgm:pt modelId="{2C1C2FA3-F322-4183-AC88-BC6E2876703B}" type="pres">
      <dgm:prSet presAssocID="{CAA6FD0E-D57A-4D41-9949-D70669C56B3F}" presName="sibTrans" presStyleLbl="sibTrans2D1" presStyleIdx="0" presStyleCnt="2"/>
      <dgm:spPr/>
    </dgm:pt>
    <dgm:pt modelId="{7F240805-AC76-4207-86B6-00CFD9A5BBC9}" type="pres">
      <dgm:prSet presAssocID="{CAA6FD0E-D57A-4D41-9949-D70669C56B3F}" presName="connectorText" presStyleLbl="sibTrans2D1" presStyleIdx="0" presStyleCnt="2"/>
      <dgm:spPr/>
    </dgm:pt>
    <dgm:pt modelId="{7270AF89-4BF6-42CC-B6D8-7FAFF8CC6CB6}" type="pres">
      <dgm:prSet presAssocID="{74153B2D-627F-42FB-B4FE-1B4670BE823D}" presName="node" presStyleLbl="node1" presStyleIdx="1" presStyleCnt="3">
        <dgm:presLayoutVars>
          <dgm:bulletEnabled val="1"/>
        </dgm:presLayoutVars>
      </dgm:prSet>
      <dgm:spPr/>
    </dgm:pt>
    <dgm:pt modelId="{A367A69D-E840-45CF-82B7-A35FAEC985AA}" type="pres">
      <dgm:prSet presAssocID="{C0F26044-3B34-468E-9731-5A8B8CF9E7F8}" presName="sibTrans" presStyleLbl="sibTrans2D1" presStyleIdx="1" presStyleCnt="2"/>
      <dgm:spPr/>
    </dgm:pt>
    <dgm:pt modelId="{CFF2474C-E653-4ABB-B394-1ABFC2317710}" type="pres">
      <dgm:prSet presAssocID="{C0F26044-3B34-468E-9731-5A8B8CF9E7F8}" presName="connectorText" presStyleLbl="sibTrans2D1" presStyleIdx="1" presStyleCnt="2"/>
      <dgm:spPr/>
    </dgm:pt>
    <dgm:pt modelId="{BE8096B7-A27B-479D-8A28-CEE440412E1F}" type="pres">
      <dgm:prSet presAssocID="{507E7C6C-68F0-4909-9C0C-B644D1805EDF}" presName="node" presStyleLbl="node1" presStyleIdx="2" presStyleCnt="3">
        <dgm:presLayoutVars>
          <dgm:bulletEnabled val="1"/>
        </dgm:presLayoutVars>
      </dgm:prSet>
      <dgm:spPr/>
    </dgm:pt>
  </dgm:ptLst>
  <dgm:cxnLst>
    <dgm:cxn modelId="{220A5B10-0517-4B5A-8763-D65E55C235A5}" type="presOf" srcId="{CAA6FD0E-D57A-4D41-9949-D70669C56B3F}" destId="{2C1C2FA3-F322-4183-AC88-BC6E2876703B}" srcOrd="0" destOrd="0" presId="urn:microsoft.com/office/officeart/2005/8/layout/process1"/>
    <dgm:cxn modelId="{EF49A82C-D2EB-4F80-8C1B-708E81C05CC8}" type="presOf" srcId="{E0FDF695-6DF3-437C-9126-F3272D89668A}" destId="{B26DA82C-3890-4010-8829-6EF1033FCD9B}" srcOrd="0" destOrd="0" presId="urn:microsoft.com/office/officeart/2005/8/layout/process1"/>
    <dgm:cxn modelId="{C263C25D-7195-4170-93A7-42AB314E0BA9}" type="presOf" srcId="{507E7C6C-68F0-4909-9C0C-B644D1805EDF}" destId="{BE8096B7-A27B-479D-8A28-CEE440412E1F}" srcOrd="0" destOrd="0" presId="urn:microsoft.com/office/officeart/2005/8/layout/process1"/>
    <dgm:cxn modelId="{BCD2D96C-A011-4CDD-BA6E-D90F881F0225}" type="presOf" srcId="{AD6FFB79-A5F8-4BF8-98A3-94B662F331B2}" destId="{66E41EA7-8393-4299-87CA-0A986EEBCCF4}" srcOrd="0" destOrd="0" presId="urn:microsoft.com/office/officeart/2005/8/layout/process1"/>
    <dgm:cxn modelId="{C0127158-52ED-4F4A-83E6-C1EA4C08E594}" srcId="{E0FDF695-6DF3-437C-9126-F3272D89668A}" destId="{74153B2D-627F-42FB-B4FE-1B4670BE823D}" srcOrd="1" destOrd="0" parTransId="{98880DCD-F074-44D2-A960-5F9AF2D5D702}" sibTransId="{C0F26044-3B34-468E-9731-5A8B8CF9E7F8}"/>
    <dgm:cxn modelId="{29C96B9C-C265-4204-9076-ADEE17F69871}" type="presOf" srcId="{CAA6FD0E-D57A-4D41-9949-D70669C56B3F}" destId="{7F240805-AC76-4207-86B6-00CFD9A5BBC9}" srcOrd="1" destOrd="0" presId="urn:microsoft.com/office/officeart/2005/8/layout/process1"/>
    <dgm:cxn modelId="{842D1BB2-FBBF-4F96-8FB7-AD2E7076C2F8}" srcId="{E0FDF695-6DF3-437C-9126-F3272D89668A}" destId="{AD6FFB79-A5F8-4BF8-98A3-94B662F331B2}" srcOrd="0" destOrd="0" parTransId="{F8E33667-4E5D-43B3-9525-9A687326C309}" sibTransId="{CAA6FD0E-D57A-4D41-9949-D70669C56B3F}"/>
    <dgm:cxn modelId="{7C7519B7-A645-40F8-861E-A26F96B53491}" type="presOf" srcId="{C0F26044-3B34-468E-9731-5A8B8CF9E7F8}" destId="{A367A69D-E840-45CF-82B7-A35FAEC985AA}" srcOrd="0" destOrd="0" presId="urn:microsoft.com/office/officeart/2005/8/layout/process1"/>
    <dgm:cxn modelId="{2B617CD5-92F1-4DF4-8F10-1EE37874DAAF}" type="presOf" srcId="{74153B2D-627F-42FB-B4FE-1B4670BE823D}" destId="{7270AF89-4BF6-42CC-B6D8-7FAFF8CC6CB6}" srcOrd="0" destOrd="0" presId="urn:microsoft.com/office/officeart/2005/8/layout/process1"/>
    <dgm:cxn modelId="{862238FB-AB6F-419B-BF3B-E1B938B9D373}" srcId="{E0FDF695-6DF3-437C-9126-F3272D89668A}" destId="{507E7C6C-68F0-4909-9C0C-B644D1805EDF}" srcOrd="2" destOrd="0" parTransId="{AE490D9D-138A-4EA4-B71D-3FCABA20B8F6}" sibTransId="{BAD0BE1D-C460-4915-8E0E-917678CB15F1}"/>
    <dgm:cxn modelId="{B08D36FD-7134-4D7D-848F-01F411298D4A}" type="presOf" srcId="{C0F26044-3B34-468E-9731-5A8B8CF9E7F8}" destId="{CFF2474C-E653-4ABB-B394-1ABFC2317710}" srcOrd="1" destOrd="0" presId="urn:microsoft.com/office/officeart/2005/8/layout/process1"/>
    <dgm:cxn modelId="{4EC7C65E-EADB-4434-8894-4B2CCE4F19D3}" type="presParOf" srcId="{B26DA82C-3890-4010-8829-6EF1033FCD9B}" destId="{66E41EA7-8393-4299-87CA-0A986EEBCCF4}" srcOrd="0" destOrd="0" presId="urn:microsoft.com/office/officeart/2005/8/layout/process1"/>
    <dgm:cxn modelId="{8CCD8F12-9BFE-4537-BE51-010A4FA0D543}" type="presParOf" srcId="{B26DA82C-3890-4010-8829-6EF1033FCD9B}" destId="{2C1C2FA3-F322-4183-AC88-BC6E2876703B}" srcOrd="1" destOrd="0" presId="urn:microsoft.com/office/officeart/2005/8/layout/process1"/>
    <dgm:cxn modelId="{D9E6C2AC-4888-45FB-9D7A-F27CB8C6F9CE}" type="presParOf" srcId="{2C1C2FA3-F322-4183-AC88-BC6E2876703B}" destId="{7F240805-AC76-4207-86B6-00CFD9A5BBC9}" srcOrd="0" destOrd="0" presId="urn:microsoft.com/office/officeart/2005/8/layout/process1"/>
    <dgm:cxn modelId="{49EB439C-1377-4BE9-8862-C3531A05E3D2}" type="presParOf" srcId="{B26DA82C-3890-4010-8829-6EF1033FCD9B}" destId="{7270AF89-4BF6-42CC-B6D8-7FAFF8CC6CB6}" srcOrd="2" destOrd="0" presId="urn:microsoft.com/office/officeart/2005/8/layout/process1"/>
    <dgm:cxn modelId="{A1305EB9-874E-4231-BE34-9361589EFC58}" type="presParOf" srcId="{B26DA82C-3890-4010-8829-6EF1033FCD9B}" destId="{A367A69D-E840-45CF-82B7-A35FAEC985AA}" srcOrd="3" destOrd="0" presId="urn:microsoft.com/office/officeart/2005/8/layout/process1"/>
    <dgm:cxn modelId="{79AD08BF-7146-47BE-AB89-D920FCB37047}" type="presParOf" srcId="{A367A69D-E840-45CF-82B7-A35FAEC985AA}" destId="{CFF2474C-E653-4ABB-B394-1ABFC2317710}" srcOrd="0" destOrd="0" presId="urn:microsoft.com/office/officeart/2005/8/layout/process1"/>
    <dgm:cxn modelId="{8B821774-6199-43A8-9269-C52E6C63E56A}" type="presParOf" srcId="{B26DA82C-3890-4010-8829-6EF1033FCD9B}" destId="{BE8096B7-A27B-479D-8A28-CEE440412E1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FDF695-6DF3-437C-9126-F3272D89668A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AD6FFB79-A5F8-4BF8-98A3-94B662F331B2}">
      <dgm:prSet phldrT="[Text]" custT="1"/>
      <dgm:spPr/>
      <dgm:t>
        <a:bodyPr/>
        <a:lstStyle/>
        <a:p>
          <a:r>
            <a:rPr lang="en-GB" sz="2400" dirty="0"/>
            <a:t>Offer a choice rather than a demand</a:t>
          </a:r>
        </a:p>
      </dgm:t>
    </dgm:pt>
    <dgm:pt modelId="{F8E33667-4E5D-43B3-9525-9A687326C309}" type="parTrans" cxnId="{842D1BB2-FBBF-4F96-8FB7-AD2E7076C2F8}">
      <dgm:prSet/>
      <dgm:spPr/>
      <dgm:t>
        <a:bodyPr/>
        <a:lstStyle/>
        <a:p>
          <a:endParaRPr lang="en-GB" sz="2400"/>
        </a:p>
      </dgm:t>
    </dgm:pt>
    <dgm:pt modelId="{CAA6FD0E-D57A-4D41-9949-D70669C56B3F}" type="sibTrans" cxnId="{842D1BB2-FBBF-4F96-8FB7-AD2E7076C2F8}">
      <dgm:prSet custT="1"/>
      <dgm:spPr/>
      <dgm:t>
        <a:bodyPr/>
        <a:lstStyle/>
        <a:p>
          <a:endParaRPr lang="en-GB" sz="2400"/>
        </a:p>
      </dgm:t>
    </dgm:pt>
    <dgm:pt modelId="{74153B2D-627F-42FB-B4FE-1B4670BE823D}">
      <dgm:prSet phldrT="[Text]" custT="1"/>
      <dgm:spPr/>
      <dgm:t>
        <a:bodyPr/>
        <a:lstStyle/>
        <a:p>
          <a:r>
            <a:rPr lang="en-GB" sz="2400" dirty="0"/>
            <a:t>Warn about changes to routine – now/next</a:t>
          </a:r>
        </a:p>
      </dgm:t>
    </dgm:pt>
    <dgm:pt modelId="{98880DCD-F074-44D2-A960-5F9AF2D5D702}" type="parTrans" cxnId="{C0127158-52ED-4F4A-83E6-C1EA4C08E594}">
      <dgm:prSet/>
      <dgm:spPr/>
      <dgm:t>
        <a:bodyPr/>
        <a:lstStyle/>
        <a:p>
          <a:endParaRPr lang="en-GB" sz="2400"/>
        </a:p>
      </dgm:t>
    </dgm:pt>
    <dgm:pt modelId="{C0F26044-3B34-468E-9731-5A8B8CF9E7F8}" type="sibTrans" cxnId="{C0127158-52ED-4F4A-83E6-C1EA4C08E594}">
      <dgm:prSet custT="1"/>
      <dgm:spPr/>
      <dgm:t>
        <a:bodyPr/>
        <a:lstStyle/>
        <a:p>
          <a:endParaRPr lang="en-GB" sz="2400"/>
        </a:p>
      </dgm:t>
    </dgm:pt>
    <dgm:pt modelId="{507E7C6C-68F0-4909-9C0C-B644D1805EDF}">
      <dgm:prSet phldrT="[Text]" custT="1"/>
      <dgm:spPr/>
      <dgm:t>
        <a:bodyPr/>
        <a:lstStyle/>
        <a:p>
          <a:r>
            <a:rPr lang="en-GB" sz="2400" dirty="0"/>
            <a:t>Understand the triggers and avoid them</a:t>
          </a:r>
        </a:p>
      </dgm:t>
    </dgm:pt>
    <dgm:pt modelId="{AE490D9D-138A-4EA4-B71D-3FCABA20B8F6}" type="parTrans" cxnId="{862238FB-AB6F-419B-BF3B-E1B938B9D373}">
      <dgm:prSet/>
      <dgm:spPr/>
      <dgm:t>
        <a:bodyPr/>
        <a:lstStyle/>
        <a:p>
          <a:endParaRPr lang="en-GB" sz="2400"/>
        </a:p>
      </dgm:t>
    </dgm:pt>
    <dgm:pt modelId="{BAD0BE1D-C460-4915-8E0E-917678CB15F1}" type="sibTrans" cxnId="{862238FB-AB6F-419B-BF3B-E1B938B9D373}">
      <dgm:prSet/>
      <dgm:spPr/>
      <dgm:t>
        <a:bodyPr/>
        <a:lstStyle/>
        <a:p>
          <a:endParaRPr lang="en-GB" sz="2400"/>
        </a:p>
      </dgm:t>
    </dgm:pt>
    <dgm:pt modelId="{B26DA82C-3890-4010-8829-6EF1033FCD9B}" type="pres">
      <dgm:prSet presAssocID="{E0FDF695-6DF3-437C-9126-F3272D89668A}" presName="Name0" presStyleCnt="0">
        <dgm:presLayoutVars>
          <dgm:dir/>
          <dgm:resizeHandles val="exact"/>
        </dgm:presLayoutVars>
      </dgm:prSet>
      <dgm:spPr/>
    </dgm:pt>
    <dgm:pt modelId="{66E41EA7-8393-4299-87CA-0A986EEBCCF4}" type="pres">
      <dgm:prSet presAssocID="{AD6FFB79-A5F8-4BF8-98A3-94B662F331B2}" presName="node" presStyleLbl="node1" presStyleIdx="0" presStyleCnt="3">
        <dgm:presLayoutVars>
          <dgm:bulletEnabled val="1"/>
        </dgm:presLayoutVars>
      </dgm:prSet>
      <dgm:spPr/>
    </dgm:pt>
    <dgm:pt modelId="{2C1C2FA3-F322-4183-AC88-BC6E2876703B}" type="pres">
      <dgm:prSet presAssocID="{CAA6FD0E-D57A-4D41-9949-D70669C56B3F}" presName="sibTrans" presStyleLbl="sibTrans2D1" presStyleIdx="0" presStyleCnt="2"/>
      <dgm:spPr/>
    </dgm:pt>
    <dgm:pt modelId="{7F240805-AC76-4207-86B6-00CFD9A5BBC9}" type="pres">
      <dgm:prSet presAssocID="{CAA6FD0E-D57A-4D41-9949-D70669C56B3F}" presName="connectorText" presStyleLbl="sibTrans2D1" presStyleIdx="0" presStyleCnt="2"/>
      <dgm:spPr/>
    </dgm:pt>
    <dgm:pt modelId="{7270AF89-4BF6-42CC-B6D8-7FAFF8CC6CB6}" type="pres">
      <dgm:prSet presAssocID="{74153B2D-627F-42FB-B4FE-1B4670BE823D}" presName="node" presStyleLbl="node1" presStyleIdx="1" presStyleCnt="3">
        <dgm:presLayoutVars>
          <dgm:bulletEnabled val="1"/>
        </dgm:presLayoutVars>
      </dgm:prSet>
      <dgm:spPr/>
    </dgm:pt>
    <dgm:pt modelId="{A367A69D-E840-45CF-82B7-A35FAEC985AA}" type="pres">
      <dgm:prSet presAssocID="{C0F26044-3B34-468E-9731-5A8B8CF9E7F8}" presName="sibTrans" presStyleLbl="sibTrans2D1" presStyleIdx="1" presStyleCnt="2"/>
      <dgm:spPr/>
    </dgm:pt>
    <dgm:pt modelId="{CFF2474C-E653-4ABB-B394-1ABFC2317710}" type="pres">
      <dgm:prSet presAssocID="{C0F26044-3B34-468E-9731-5A8B8CF9E7F8}" presName="connectorText" presStyleLbl="sibTrans2D1" presStyleIdx="1" presStyleCnt="2"/>
      <dgm:spPr/>
    </dgm:pt>
    <dgm:pt modelId="{BE8096B7-A27B-479D-8A28-CEE440412E1F}" type="pres">
      <dgm:prSet presAssocID="{507E7C6C-68F0-4909-9C0C-B644D1805EDF}" presName="node" presStyleLbl="node1" presStyleIdx="2" presStyleCnt="3">
        <dgm:presLayoutVars>
          <dgm:bulletEnabled val="1"/>
        </dgm:presLayoutVars>
      </dgm:prSet>
      <dgm:spPr/>
    </dgm:pt>
  </dgm:ptLst>
  <dgm:cxnLst>
    <dgm:cxn modelId="{220A5B10-0517-4B5A-8763-D65E55C235A5}" type="presOf" srcId="{CAA6FD0E-D57A-4D41-9949-D70669C56B3F}" destId="{2C1C2FA3-F322-4183-AC88-BC6E2876703B}" srcOrd="0" destOrd="0" presId="urn:microsoft.com/office/officeart/2005/8/layout/process1"/>
    <dgm:cxn modelId="{EF49A82C-D2EB-4F80-8C1B-708E81C05CC8}" type="presOf" srcId="{E0FDF695-6DF3-437C-9126-F3272D89668A}" destId="{B26DA82C-3890-4010-8829-6EF1033FCD9B}" srcOrd="0" destOrd="0" presId="urn:microsoft.com/office/officeart/2005/8/layout/process1"/>
    <dgm:cxn modelId="{C263C25D-7195-4170-93A7-42AB314E0BA9}" type="presOf" srcId="{507E7C6C-68F0-4909-9C0C-B644D1805EDF}" destId="{BE8096B7-A27B-479D-8A28-CEE440412E1F}" srcOrd="0" destOrd="0" presId="urn:microsoft.com/office/officeart/2005/8/layout/process1"/>
    <dgm:cxn modelId="{BCD2D96C-A011-4CDD-BA6E-D90F881F0225}" type="presOf" srcId="{AD6FFB79-A5F8-4BF8-98A3-94B662F331B2}" destId="{66E41EA7-8393-4299-87CA-0A986EEBCCF4}" srcOrd="0" destOrd="0" presId="urn:microsoft.com/office/officeart/2005/8/layout/process1"/>
    <dgm:cxn modelId="{C0127158-52ED-4F4A-83E6-C1EA4C08E594}" srcId="{E0FDF695-6DF3-437C-9126-F3272D89668A}" destId="{74153B2D-627F-42FB-B4FE-1B4670BE823D}" srcOrd="1" destOrd="0" parTransId="{98880DCD-F074-44D2-A960-5F9AF2D5D702}" sibTransId="{C0F26044-3B34-468E-9731-5A8B8CF9E7F8}"/>
    <dgm:cxn modelId="{29C96B9C-C265-4204-9076-ADEE17F69871}" type="presOf" srcId="{CAA6FD0E-D57A-4D41-9949-D70669C56B3F}" destId="{7F240805-AC76-4207-86B6-00CFD9A5BBC9}" srcOrd="1" destOrd="0" presId="urn:microsoft.com/office/officeart/2005/8/layout/process1"/>
    <dgm:cxn modelId="{842D1BB2-FBBF-4F96-8FB7-AD2E7076C2F8}" srcId="{E0FDF695-6DF3-437C-9126-F3272D89668A}" destId="{AD6FFB79-A5F8-4BF8-98A3-94B662F331B2}" srcOrd="0" destOrd="0" parTransId="{F8E33667-4E5D-43B3-9525-9A687326C309}" sibTransId="{CAA6FD0E-D57A-4D41-9949-D70669C56B3F}"/>
    <dgm:cxn modelId="{7C7519B7-A645-40F8-861E-A26F96B53491}" type="presOf" srcId="{C0F26044-3B34-468E-9731-5A8B8CF9E7F8}" destId="{A367A69D-E840-45CF-82B7-A35FAEC985AA}" srcOrd="0" destOrd="0" presId="urn:microsoft.com/office/officeart/2005/8/layout/process1"/>
    <dgm:cxn modelId="{2B617CD5-92F1-4DF4-8F10-1EE37874DAAF}" type="presOf" srcId="{74153B2D-627F-42FB-B4FE-1B4670BE823D}" destId="{7270AF89-4BF6-42CC-B6D8-7FAFF8CC6CB6}" srcOrd="0" destOrd="0" presId="urn:microsoft.com/office/officeart/2005/8/layout/process1"/>
    <dgm:cxn modelId="{862238FB-AB6F-419B-BF3B-E1B938B9D373}" srcId="{E0FDF695-6DF3-437C-9126-F3272D89668A}" destId="{507E7C6C-68F0-4909-9C0C-B644D1805EDF}" srcOrd="2" destOrd="0" parTransId="{AE490D9D-138A-4EA4-B71D-3FCABA20B8F6}" sibTransId="{BAD0BE1D-C460-4915-8E0E-917678CB15F1}"/>
    <dgm:cxn modelId="{B08D36FD-7134-4D7D-848F-01F411298D4A}" type="presOf" srcId="{C0F26044-3B34-468E-9731-5A8B8CF9E7F8}" destId="{CFF2474C-E653-4ABB-B394-1ABFC2317710}" srcOrd="1" destOrd="0" presId="urn:microsoft.com/office/officeart/2005/8/layout/process1"/>
    <dgm:cxn modelId="{4EC7C65E-EADB-4434-8894-4B2CCE4F19D3}" type="presParOf" srcId="{B26DA82C-3890-4010-8829-6EF1033FCD9B}" destId="{66E41EA7-8393-4299-87CA-0A986EEBCCF4}" srcOrd="0" destOrd="0" presId="urn:microsoft.com/office/officeart/2005/8/layout/process1"/>
    <dgm:cxn modelId="{8CCD8F12-9BFE-4537-BE51-010A4FA0D543}" type="presParOf" srcId="{B26DA82C-3890-4010-8829-6EF1033FCD9B}" destId="{2C1C2FA3-F322-4183-AC88-BC6E2876703B}" srcOrd="1" destOrd="0" presId="urn:microsoft.com/office/officeart/2005/8/layout/process1"/>
    <dgm:cxn modelId="{D9E6C2AC-4888-45FB-9D7A-F27CB8C6F9CE}" type="presParOf" srcId="{2C1C2FA3-F322-4183-AC88-BC6E2876703B}" destId="{7F240805-AC76-4207-86B6-00CFD9A5BBC9}" srcOrd="0" destOrd="0" presId="urn:microsoft.com/office/officeart/2005/8/layout/process1"/>
    <dgm:cxn modelId="{49EB439C-1377-4BE9-8862-C3531A05E3D2}" type="presParOf" srcId="{B26DA82C-3890-4010-8829-6EF1033FCD9B}" destId="{7270AF89-4BF6-42CC-B6D8-7FAFF8CC6CB6}" srcOrd="2" destOrd="0" presId="urn:microsoft.com/office/officeart/2005/8/layout/process1"/>
    <dgm:cxn modelId="{A1305EB9-874E-4231-BE34-9361589EFC58}" type="presParOf" srcId="{B26DA82C-3890-4010-8829-6EF1033FCD9B}" destId="{A367A69D-E840-45CF-82B7-A35FAEC985AA}" srcOrd="3" destOrd="0" presId="urn:microsoft.com/office/officeart/2005/8/layout/process1"/>
    <dgm:cxn modelId="{79AD08BF-7146-47BE-AB89-D920FCB37047}" type="presParOf" srcId="{A367A69D-E840-45CF-82B7-A35FAEC985AA}" destId="{CFF2474C-E653-4ABB-B394-1ABFC2317710}" srcOrd="0" destOrd="0" presId="urn:microsoft.com/office/officeart/2005/8/layout/process1"/>
    <dgm:cxn modelId="{8B821774-6199-43A8-9269-C52E6C63E56A}" type="presParOf" srcId="{B26DA82C-3890-4010-8829-6EF1033FCD9B}" destId="{BE8096B7-A27B-479D-8A28-CEE440412E1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DDB3B6-CC54-47F0-94A9-7FAE08A62246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6EBA30D9-4589-4FAE-9622-7EB5046CDAB2}">
      <dgm:prSet phldrT="[Text]"/>
      <dgm:spPr/>
      <dgm:t>
        <a:bodyPr/>
        <a:lstStyle/>
        <a:p>
          <a:r>
            <a:rPr lang="en-GB" dirty="0"/>
            <a:t>Self</a:t>
          </a:r>
        </a:p>
      </dgm:t>
    </dgm:pt>
    <dgm:pt modelId="{DA237F6C-7E4A-4472-BE80-36C862523370}" type="parTrans" cxnId="{E7AD8C6A-9EEE-4FC7-90DE-2E364ED3723D}">
      <dgm:prSet/>
      <dgm:spPr/>
      <dgm:t>
        <a:bodyPr/>
        <a:lstStyle/>
        <a:p>
          <a:endParaRPr lang="en-GB"/>
        </a:p>
      </dgm:t>
    </dgm:pt>
    <dgm:pt modelId="{5EF12B55-E7A2-46A9-BCBE-07544E9BB724}" type="sibTrans" cxnId="{E7AD8C6A-9EEE-4FC7-90DE-2E364ED3723D}">
      <dgm:prSet/>
      <dgm:spPr/>
      <dgm:t>
        <a:bodyPr/>
        <a:lstStyle/>
        <a:p>
          <a:endParaRPr lang="en-GB"/>
        </a:p>
      </dgm:t>
    </dgm:pt>
    <dgm:pt modelId="{57899855-B14D-4ABA-B547-FAC47C7904AA}">
      <dgm:prSet phldrT="[Text]"/>
      <dgm:spPr/>
      <dgm:t>
        <a:bodyPr/>
        <a:lstStyle/>
        <a:p>
          <a:r>
            <a:rPr lang="en-GB" dirty="0"/>
            <a:t>I model self control</a:t>
          </a:r>
        </a:p>
      </dgm:t>
    </dgm:pt>
    <dgm:pt modelId="{177C19AB-65BD-4776-8C71-AB05554D3F4A}" type="parTrans" cxnId="{613320F9-ED5D-44C6-93DE-F3E751DBF371}">
      <dgm:prSet/>
      <dgm:spPr/>
      <dgm:t>
        <a:bodyPr/>
        <a:lstStyle/>
        <a:p>
          <a:endParaRPr lang="en-GB"/>
        </a:p>
      </dgm:t>
    </dgm:pt>
    <dgm:pt modelId="{3D220547-B4B5-47DE-9314-2D7A7F67A756}" type="sibTrans" cxnId="{613320F9-ED5D-44C6-93DE-F3E751DBF371}">
      <dgm:prSet/>
      <dgm:spPr/>
      <dgm:t>
        <a:bodyPr/>
        <a:lstStyle/>
        <a:p>
          <a:endParaRPr lang="en-GB"/>
        </a:p>
      </dgm:t>
    </dgm:pt>
    <dgm:pt modelId="{DDC390BD-0256-4980-AB2B-DA614AF5F44E}">
      <dgm:prSet phldrT="[Text]"/>
      <dgm:spPr/>
      <dgm:t>
        <a:bodyPr/>
        <a:lstStyle/>
        <a:p>
          <a:r>
            <a:rPr lang="en-GB" dirty="0"/>
            <a:t>I know how to keep myself calm</a:t>
          </a:r>
        </a:p>
      </dgm:t>
    </dgm:pt>
    <dgm:pt modelId="{4055B4DB-5A54-4D9C-B2B2-40582E7C81FA}" type="parTrans" cxnId="{CF6A1CEF-61AF-48C3-9687-211F4E8F3159}">
      <dgm:prSet/>
      <dgm:spPr/>
      <dgm:t>
        <a:bodyPr/>
        <a:lstStyle/>
        <a:p>
          <a:endParaRPr lang="en-GB"/>
        </a:p>
      </dgm:t>
    </dgm:pt>
    <dgm:pt modelId="{D850857C-6F62-4A4F-92D3-B0240A3BE610}" type="sibTrans" cxnId="{CF6A1CEF-61AF-48C3-9687-211F4E8F3159}">
      <dgm:prSet/>
      <dgm:spPr/>
      <dgm:t>
        <a:bodyPr/>
        <a:lstStyle/>
        <a:p>
          <a:endParaRPr lang="en-GB"/>
        </a:p>
      </dgm:t>
    </dgm:pt>
    <dgm:pt modelId="{7674F4E6-59F3-4555-B296-2E14BDB6BF5F}">
      <dgm:prSet phldrT="[Text]"/>
      <dgm:spPr/>
      <dgm:t>
        <a:bodyPr/>
        <a:lstStyle/>
        <a:p>
          <a:r>
            <a:rPr lang="en-GB" dirty="0"/>
            <a:t>Voice</a:t>
          </a:r>
        </a:p>
      </dgm:t>
    </dgm:pt>
    <dgm:pt modelId="{CC1E98CE-DAE5-4386-8F5E-7B6351224D09}" type="parTrans" cxnId="{C2B925F5-A3D5-4AB0-A9D5-C5B8A7DCA148}">
      <dgm:prSet/>
      <dgm:spPr/>
      <dgm:t>
        <a:bodyPr/>
        <a:lstStyle/>
        <a:p>
          <a:endParaRPr lang="en-GB"/>
        </a:p>
      </dgm:t>
    </dgm:pt>
    <dgm:pt modelId="{1BDF38AD-7D30-485D-BE5C-C1662BD824DD}" type="sibTrans" cxnId="{C2B925F5-A3D5-4AB0-A9D5-C5B8A7DCA148}">
      <dgm:prSet/>
      <dgm:spPr/>
      <dgm:t>
        <a:bodyPr/>
        <a:lstStyle/>
        <a:p>
          <a:endParaRPr lang="en-GB"/>
        </a:p>
      </dgm:t>
    </dgm:pt>
    <dgm:pt modelId="{275E52C3-6309-4078-AD88-AEF6054FDC26}">
      <dgm:prSet phldrT="[Text]"/>
      <dgm:spPr/>
      <dgm:t>
        <a:bodyPr/>
        <a:lstStyle/>
        <a:p>
          <a:r>
            <a:rPr lang="en-GB" dirty="0"/>
            <a:t>I control my tone, pace, pitch and volume</a:t>
          </a:r>
        </a:p>
      </dgm:t>
    </dgm:pt>
    <dgm:pt modelId="{D4F71543-87D6-49C9-9A7C-B365916600FE}" type="parTrans" cxnId="{744A63AC-37E1-4162-B12B-3C64B7B0E954}">
      <dgm:prSet/>
      <dgm:spPr/>
      <dgm:t>
        <a:bodyPr/>
        <a:lstStyle/>
        <a:p>
          <a:endParaRPr lang="en-GB"/>
        </a:p>
      </dgm:t>
    </dgm:pt>
    <dgm:pt modelId="{A3E45D58-9B22-4D70-BD9C-65F329418BB0}" type="sibTrans" cxnId="{744A63AC-37E1-4162-B12B-3C64B7B0E954}">
      <dgm:prSet/>
      <dgm:spPr/>
      <dgm:t>
        <a:bodyPr/>
        <a:lstStyle/>
        <a:p>
          <a:endParaRPr lang="en-GB"/>
        </a:p>
      </dgm:t>
    </dgm:pt>
    <dgm:pt modelId="{59FE27EF-0B21-4154-90F5-8A383802FAD0}">
      <dgm:prSet phldrT="[Text]"/>
      <dgm:spPr/>
      <dgm:t>
        <a:bodyPr/>
        <a:lstStyle/>
        <a:p>
          <a:r>
            <a:rPr lang="en-GB" dirty="0"/>
            <a:t>I consider how I frame what I say</a:t>
          </a:r>
        </a:p>
      </dgm:t>
    </dgm:pt>
    <dgm:pt modelId="{05C390E6-48A7-41F6-B107-D6289C44E1C4}" type="parTrans" cxnId="{20642C7C-ED46-4FF6-B444-9EAC3003BD55}">
      <dgm:prSet/>
      <dgm:spPr/>
      <dgm:t>
        <a:bodyPr/>
        <a:lstStyle/>
        <a:p>
          <a:endParaRPr lang="en-GB"/>
        </a:p>
      </dgm:t>
    </dgm:pt>
    <dgm:pt modelId="{04FE0B27-8F45-42F7-B8BE-65860FFF3020}" type="sibTrans" cxnId="{20642C7C-ED46-4FF6-B444-9EAC3003BD55}">
      <dgm:prSet/>
      <dgm:spPr/>
      <dgm:t>
        <a:bodyPr/>
        <a:lstStyle/>
        <a:p>
          <a:endParaRPr lang="en-GB"/>
        </a:p>
      </dgm:t>
    </dgm:pt>
    <dgm:pt modelId="{26048587-4EF9-49BF-BA5E-CE94FE202E56}">
      <dgm:prSet phldrT="[Text]"/>
      <dgm:spPr/>
      <dgm:t>
        <a:bodyPr/>
        <a:lstStyle/>
        <a:p>
          <a:r>
            <a:rPr lang="en-GB" dirty="0"/>
            <a:t>Body</a:t>
          </a:r>
        </a:p>
      </dgm:t>
    </dgm:pt>
    <dgm:pt modelId="{EE11AF29-37F6-4A64-9BFE-49BF4209FE35}" type="parTrans" cxnId="{5789305F-4073-42A2-9BF5-833344EAB55D}">
      <dgm:prSet/>
      <dgm:spPr/>
      <dgm:t>
        <a:bodyPr/>
        <a:lstStyle/>
        <a:p>
          <a:endParaRPr lang="en-GB"/>
        </a:p>
      </dgm:t>
    </dgm:pt>
    <dgm:pt modelId="{CA3C6304-1E9B-42BC-ACEF-D33FF7FE5A03}" type="sibTrans" cxnId="{5789305F-4073-42A2-9BF5-833344EAB55D}">
      <dgm:prSet/>
      <dgm:spPr/>
      <dgm:t>
        <a:bodyPr/>
        <a:lstStyle/>
        <a:p>
          <a:endParaRPr lang="en-GB"/>
        </a:p>
      </dgm:t>
    </dgm:pt>
    <dgm:pt modelId="{0596BB17-F522-469C-941C-ECE5E810669B}">
      <dgm:prSet phldrT="[Text]"/>
      <dgm:spPr/>
      <dgm:t>
        <a:bodyPr/>
        <a:lstStyle/>
        <a:p>
          <a:r>
            <a:rPr lang="en-GB" dirty="0"/>
            <a:t>I use space, levels, movement, eyes</a:t>
          </a:r>
        </a:p>
      </dgm:t>
    </dgm:pt>
    <dgm:pt modelId="{40F06BC3-7A89-4D96-86DD-5CE32AFDBFBA}" type="parTrans" cxnId="{DAC73CC6-8B6B-49B0-9F4C-EE61748D0686}">
      <dgm:prSet/>
      <dgm:spPr/>
      <dgm:t>
        <a:bodyPr/>
        <a:lstStyle/>
        <a:p>
          <a:endParaRPr lang="en-GB"/>
        </a:p>
      </dgm:t>
    </dgm:pt>
    <dgm:pt modelId="{CED341F3-017A-4336-866F-7F9BC7069381}" type="sibTrans" cxnId="{DAC73CC6-8B6B-49B0-9F4C-EE61748D0686}">
      <dgm:prSet/>
      <dgm:spPr/>
      <dgm:t>
        <a:bodyPr/>
        <a:lstStyle/>
        <a:p>
          <a:endParaRPr lang="en-GB"/>
        </a:p>
      </dgm:t>
    </dgm:pt>
    <dgm:pt modelId="{E42F4CE7-A461-4142-9F62-E754B9FF4367}">
      <dgm:prSet phldrT="[Text]"/>
      <dgm:spPr/>
      <dgm:t>
        <a:bodyPr/>
        <a:lstStyle/>
        <a:p>
          <a:r>
            <a:rPr lang="en-GB" dirty="0"/>
            <a:t>I think about gesture and visuals</a:t>
          </a:r>
        </a:p>
      </dgm:t>
    </dgm:pt>
    <dgm:pt modelId="{0D860760-AE4E-4F53-9BA1-1C9AA1B9714E}" type="parTrans" cxnId="{B79D589F-3EEA-4B7E-B4D7-D16B5751C063}">
      <dgm:prSet/>
      <dgm:spPr/>
      <dgm:t>
        <a:bodyPr/>
        <a:lstStyle/>
        <a:p>
          <a:endParaRPr lang="en-GB"/>
        </a:p>
      </dgm:t>
    </dgm:pt>
    <dgm:pt modelId="{3054D9FB-2E71-49EA-BF1F-C5972181DE53}" type="sibTrans" cxnId="{B79D589F-3EEA-4B7E-B4D7-D16B5751C063}">
      <dgm:prSet/>
      <dgm:spPr/>
      <dgm:t>
        <a:bodyPr/>
        <a:lstStyle/>
        <a:p>
          <a:endParaRPr lang="en-GB"/>
        </a:p>
      </dgm:t>
    </dgm:pt>
    <dgm:pt modelId="{AA7BDADD-FB27-4C99-9849-07090852776C}" type="pres">
      <dgm:prSet presAssocID="{A6DDB3B6-CC54-47F0-94A9-7FAE08A62246}" presName="linearFlow" presStyleCnt="0">
        <dgm:presLayoutVars>
          <dgm:dir/>
          <dgm:animLvl val="lvl"/>
          <dgm:resizeHandles val="exact"/>
        </dgm:presLayoutVars>
      </dgm:prSet>
      <dgm:spPr/>
    </dgm:pt>
    <dgm:pt modelId="{3B0485E8-B873-4560-9F91-783A0F7917C7}" type="pres">
      <dgm:prSet presAssocID="{6EBA30D9-4589-4FAE-9622-7EB5046CDAB2}" presName="composite" presStyleCnt="0"/>
      <dgm:spPr/>
    </dgm:pt>
    <dgm:pt modelId="{D62DDB7A-D722-4EE5-9E0A-FD7721411AD3}" type="pres">
      <dgm:prSet presAssocID="{6EBA30D9-4589-4FAE-9622-7EB5046CDAB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BC508E3-5A94-45C6-8393-2061999BB077}" type="pres">
      <dgm:prSet presAssocID="{6EBA30D9-4589-4FAE-9622-7EB5046CDAB2}" presName="descendantText" presStyleLbl="alignAcc1" presStyleIdx="0" presStyleCnt="3">
        <dgm:presLayoutVars>
          <dgm:bulletEnabled val="1"/>
        </dgm:presLayoutVars>
      </dgm:prSet>
      <dgm:spPr/>
    </dgm:pt>
    <dgm:pt modelId="{ED350948-9D91-4DFC-B1EF-104FA07E5E99}" type="pres">
      <dgm:prSet presAssocID="{5EF12B55-E7A2-46A9-BCBE-07544E9BB724}" presName="sp" presStyleCnt="0"/>
      <dgm:spPr/>
    </dgm:pt>
    <dgm:pt modelId="{00AB96A4-AA23-4E60-8D9B-BBE6B667C087}" type="pres">
      <dgm:prSet presAssocID="{7674F4E6-59F3-4555-B296-2E14BDB6BF5F}" presName="composite" presStyleCnt="0"/>
      <dgm:spPr/>
    </dgm:pt>
    <dgm:pt modelId="{AF611648-4E56-4642-A79A-59832CF6EC8C}" type="pres">
      <dgm:prSet presAssocID="{7674F4E6-59F3-4555-B296-2E14BDB6BF5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56AB839-DBD0-41C6-9185-337AD86FB587}" type="pres">
      <dgm:prSet presAssocID="{7674F4E6-59F3-4555-B296-2E14BDB6BF5F}" presName="descendantText" presStyleLbl="alignAcc1" presStyleIdx="1" presStyleCnt="3">
        <dgm:presLayoutVars>
          <dgm:bulletEnabled val="1"/>
        </dgm:presLayoutVars>
      </dgm:prSet>
      <dgm:spPr/>
    </dgm:pt>
    <dgm:pt modelId="{FA701F9C-C7CB-4299-A2CA-6E1286E4BACF}" type="pres">
      <dgm:prSet presAssocID="{1BDF38AD-7D30-485D-BE5C-C1662BD824DD}" presName="sp" presStyleCnt="0"/>
      <dgm:spPr/>
    </dgm:pt>
    <dgm:pt modelId="{17ADB0DB-1F53-44D6-8679-ACC5DAAB2FAC}" type="pres">
      <dgm:prSet presAssocID="{26048587-4EF9-49BF-BA5E-CE94FE202E56}" presName="composite" presStyleCnt="0"/>
      <dgm:spPr/>
    </dgm:pt>
    <dgm:pt modelId="{ACA18E84-CF8D-4799-AEDE-A8DB323F9288}" type="pres">
      <dgm:prSet presAssocID="{26048587-4EF9-49BF-BA5E-CE94FE202E5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99C0942-FF0D-42AC-BE20-A26A618C70A7}" type="pres">
      <dgm:prSet presAssocID="{26048587-4EF9-49BF-BA5E-CE94FE202E5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BEADA08-6491-422E-8517-BDAF256287CF}" type="presOf" srcId="{275E52C3-6309-4078-AD88-AEF6054FDC26}" destId="{B56AB839-DBD0-41C6-9185-337AD86FB587}" srcOrd="0" destOrd="0" presId="urn:microsoft.com/office/officeart/2005/8/layout/chevron2"/>
    <dgm:cxn modelId="{4F93E824-0BF0-4C2D-A441-4C3F835A6410}" type="presOf" srcId="{A6DDB3B6-CC54-47F0-94A9-7FAE08A62246}" destId="{AA7BDADD-FB27-4C99-9849-07090852776C}" srcOrd="0" destOrd="0" presId="urn:microsoft.com/office/officeart/2005/8/layout/chevron2"/>
    <dgm:cxn modelId="{3F19E527-D072-4DC1-80D5-4FE639AD3A50}" type="presOf" srcId="{DDC390BD-0256-4980-AB2B-DA614AF5F44E}" destId="{5BC508E3-5A94-45C6-8393-2061999BB077}" srcOrd="0" destOrd="1" presId="urn:microsoft.com/office/officeart/2005/8/layout/chevron2"/>
    <dgm:cxn modelId="{3A61BD2E-6B30-4C4A-9E84-4D2404087980}" type="presOf" srcId="{E42F4CE7-A461-4142-9F62-E754B9FF4367}" destId="{799C0942-FF0D-42AC-BE20-A26A618C70A7}" srcOrd="0" destOrd="1" presId="urn:microsoft.com/office/officeart/2005/8/layout/chevron2"/>
    <dgm:cxn modelId="{0E86925D-9F04-43D4-A021-573DD0A20211}" type="presOf" srcId="{59FE27EF-0B21-4154-90F5-8A383802FAD0}" destId="{B56AB839-DBD0-41C6-9185-337AD86FB587}" srcOrd="0" destOrd="1" presId="urn:microsoft.com/office/officeart/2005/8/layout/chevron2"/>
    <dgm:cxn modelId="{5789305F-4073-42A2-9BF5-833344EAB55D}" srcId="{A6DDB3B6-CC54-47F0-94A9-7FAE08A62246}" destId="{26048587-4EF9-49BF-BA5E-CE94FE202E56}" srcOrd="2" destOrd="0" parTransId="{EE11AF29-37F6-4A64-9BFE-49BF4209FE35}" sibTransId="{CA3C6304-1E9B-42BC-ACEF-D33FF7FE5A03}"/>
    <dgm:cxn modelId="{E7AD8C6A-9EEE-4FC7-90DE-2E364ED3723D}" srcId="{A6DDB3B6-CC54-47F0-94A9-7FAE08A62246}" destId="{6EBA30D9-4589-4FAE-9622-7EB5046CDAB2}" srcOrd="0" destOrd="0" parTransId="{DA237F6C-7E4A-4472-BE80-36C862523370}" sibTransId="{5EF12B55-E7A2-46A9-BCBE-07544E9BB724}"/>
    <dgm:cxn modelId="{845B3C70-F050-4744-99A9-EFAE9C6CFDA5}" type="presOf" srcId="{7674F4E6-59F3-4555-B296-2E14BDB6BF5F}" destId="{AF611648-4E56-4642-A79A-59832CF6EC8C}" srcOrd="0" destOrd="0" presId="urn:microsoft.com/office/officeart/2005/8/layout/chevron2"/>
    <dgm:cxn modelId="{CE46B177-8B44-48D6-9365-BDCE7B43920C}" type="presOf" srcId="{26048587-4EF9-49BF-BA5E-CE94FE202E56}" destId="{ACA18E84-CF8D-4799-AEDE-A8DB323F9288}" srcOrd="0" destOrd="0" presId="urn:microsoft.com/office/officeart/2005/8/layout/chevron2"/>
    <dgm:cxn modelId="{20642C7C-ED46-4FF6-B444-9EAC3003BD55}" srcId="{7674F4E6-59F3-4555-B296-2E14BDB6BF5F}" destId="{59FE27EF-0B21-4154-90F5-8A383802FAD0}" srcOrd="1" destOrd="0" parTransId="{05C390E6-48A7-41F6-B107-D6289C44E1C4}" sibTransId="{04FE0B27-8F45-42F7-B8BE-65860FFF3020}"/>
    <dgm:cxn modelId="{C3047998-D7BA-40EB-A924-2B46BEF123CC}" type="presOf" srcId="{0596BB17-F522-469C-941C-ECE5E810669B}" destId="{799C0942-FF0D-42AC-BE20-A26A618C70A7}" srcOrd="0" destOrd="0" presId="urn:microsoft.com/office/officeart/2005/8/layout/chevron2"/>
    <dgm:cxn modelId="{B79D589F-3EEA-4B7E-B4D7-D16B5751C063}" srcId="{26048587-4EF9-49BF-BA5E-CE94FE202E56}" destId="{E42F4CE7-A461-4142-9F62-E754B9FF4367}" srcOrd="1" destOrd="0" parTransId="{0D860760-AE4E-4F53-9BA1-1C9AA1B9714E}" sibTransId="{3054D9FB-2E71-49EA-BF1F-C5972181DE53}"/>
    <dgm:cxn modelId="{744A63AC-37E1-4162-B12B-3C64B7B0E954}" srcId="{7674F4E6-59F3-4555-B296-2E14BDB6BF5F}" destId="{275E52C3-6309-4078-AD88-AEF6054FDC26}" srcOrd="0" destOrd="0" parTransId="{D4F71543-87D6-49C9-9A7C-B365916600FE}" sibTransId="{A3E45D58-9B22-4D70-BD9C-65F329418BB0}"/>
    <dgm:cxn modelId="{DAC73CC6-8B6B-49B0-9F4C-EE61748D0686}" srcId="{26048587-4EF9-49BF-BA5E-CE94FE202E56}" destId="{0596BB17-F522-469C-941C-ECE5E810669B}" srcOrd="0" destOrd="0" parTransId="{40F06BC3-7A89-4D96-86DD-5CE32AFDBFBA}" sibTransId="{CED341F3-017A-4336-866F-7F9BC7069381}"/>
    <dgm:cxn modelId="{607D47DE-1C46-4487-9EED-E8079167A970}" type="presOf" srcId="{57899855-B14D-4ABA-B547-FAC47C7904AA}" destId="{5BC508E3-5A94-45C6-8393-2061999BB077}" srcOrd="0" destOrd="0" presId="urn:microsoft.com/office/officeart/2005/8/layout/chevron2"/>
    <dgm:cxn modelId="{75839CE2-CA1D-44E6-AB91-8FE7C9257E5F}" type="presOf" srcId="{6EBA30D9-4589-4FAE-9622-7EB5046CDAB2}" destId="{D62DDB7A-D722-4EE5-9E0A-FD7721411AD3}" srcOrd="0" destOrd="0" presId="urn:microsoft.com/office/officeart/2005/8/layout/chevron2"/>
    <dgm:cxn modelId="{CF6A1CEF-61AF-48C3-9687-211F4E8F3159}" srcId="{6EBA30D9-4589-4FAE-9622-7EB5046CDAB2}" destId="{DDC390BD-0256-4980-AB2B-DA614AF5F44E}" srcOrd="1" destOrd="0" parTransId="{4055B4DB-5A54-4D9C-B2B2-40582E7C81FA}" sibTransId="{D850857C-6F62-4A4F-92D3-B0240A3BE610}"/>
    <dgm:cxn modelId="{C2B925F5-A3D5-4AB0-A9D5-C5B8A7DCA148}" srcId="{A6DDB3B6-CC54-47F0-94A9-7FAE08A62246}" destId="{7674F4E6-59F3-4555-B296-2E14BDB6BF5F}" srcOrd="1" destOrd="0" parTransId="{CC1E98CE-DAE5-4386-8F5E-7B6351224D09}" sibTransId="{1BDF38AD-7D30-485D-BE5C-C1662BD824DD}"/>
    <dgm:cxn modelId="{613320F9-ED5D-44C6-93DE-F3E751DBF371}" srcId="{6EBA30D9-4589-4FAE-9622-7EB5046CDAB2}" destId="{57899855-B14D-4ABA-B547-FAC47C7904AA}" srcOrd="0" destOrd="0" parTransId="{177C19AB-65BD-4776-8C71-AB05554D3F4A}" sibTransId="{3D220547-B4B5-47DE-9314-2D7A7F67A756}"/>
    <dgm:cxn modelId="{74ED3ED0-93E3-4EAC-9F58-FA86424C9C8D}" type="presParOf" srcId="{AA7BDADD-FB27-4C99-9849-07090852776C}" destId="{3B0485E8-B873-4560-9F91-783A0F7917C7}" srcOrd="0" destOrd="0" presId="urn:microsoft.com/office/officeart/2005/8/layout/chevron2"/>
    <dgm:cxn modelId="{AD6A1B9D-A3CE-414F-A592-4EFE305D9F70}" type="presParOf" srcId="{3B0485E8-B873-4560-9F91-783A0F7917C7}" destId="{D62DDB7A-D722-4EE5-9E0A-FD7721411AD3}" srcOrd="0" destOrd="0" presId="urn:microsoft.com/office/officeart/2005/8/layout/chevron2"/>
    <dgm:cxn modelId="{700A9F22-40E2-41D4-9ADA-278AAFB79046}" type="presParOf" srcId="{3B0485E8-B873-4560-9F91-783A0F7917C7}" destId="{5BC508E3-5A94-45C6-8393-2061999BB077}" srcOrd="1" destOrd="0" presId="urn:microsoft.com/office/officeart/2005/8/layout/chevron2"/>
    <dgm:cxn modelId="{4572AB1B-3917-4D89-82DE-6F3EBF859C40}" type="presParOf" srcId="{AA7BDADD-FB27-4C99-9849-07090852776C}" destId="{ED350948-9D91-4DFC-B1EF-104FA07E5E99}" srcOrd="1" destOrd="0" presId="urn:microsoft.com/office/officeart/2005/8/layout/chevron2"/>
    <dgm:cxn modelId="{35792749-8D71-4347-83DA-D2F0AAE8F6CE}" type="presParOf" srcId="{AA7BDADD-FB27-4C99-9849-07090852776C}" destId="{00AB96A4-AA23-4E60-8D9B-BBE6B667C087}" srcOrd="2" destOrd="0" presId="urn:microsoft.com/office/officeart/2005/8/layout/chevron2"/>
    <dgm:cxn modelId="{8E9D7576-2DA4-49F8-AD3E-AA0B791E2BDA}" type="presParOf" srcId="{00AB96A4-AA23-4E60-8D9B-BBE6B667C087}" destId="{AF611648-4E56-4642-A79A-59832CF6EC8C}" srcOrd="0" destOrd="0" presId="urn:microsoft.com/office/officeart/2005/8/layout/chevron2"/>
    <dgm:cxn modelId="{406CB9DE-ED0C-49E2-932A-AA9DB36A46B8}" type="presParOf" srcId="{00AB96A4-AA23-4E60-8D9B-BBE6B667C087}" destId="{B56AB839-DBD0-41C6-9185-337AD86FB587}" srcOrd="1" destOrd="0" presId="urn:microsoft.com/office/officeart/2005/8/layout/chevron2"/>
    <dgm:cxn modelId="{A530E4ED-CB68-425D-BC52-B35B23EE0CCD}" type="presParOf" srcId="{AA7BDADD-FB27-4C99-9849-07090852776C}" destId="{FA701F9C-C7CB-4299-A2CA-6E1286E4BACF}" srcOrd="3" destOrd="0" presId="urn:microsoft.com/office/officeart/2005/8/layout/chevron2"/>
    <dgm:cxn modelId="{38B9F309-4EFD-4E64-8F3B-B47CF1415277}" type="presParOf" srcId="{AA7BDADD-FB27-4C99-9849-07090852776C}" destId="{17ADB0DB-1F53-44D6-8679-ACC5DAAB2FAC}" srcOrd="4" destOrd="0" presId="urn:microsoft.com/office/officeart/2005/8/layout/chevron2"/>
    <dgm:cxn modelId="{547F008A-FF97-4D58-98E5-8D52E42A0501}" type="presParOf" srcId="{17ADB0DB-1F53-44D6-8679-ACC5DAAB2FAC}" destId="{ACA18E84-CF8D-4799-AEDE-A8DB323F9288}" srcOrd="0" destOrd="0" presId="urn:microsoft.com/office/officeart/2005/8/layout/chevron2"/>
    <dgm:cxn modelId="{CAB535A7-F05C-44EC-8D24-C5E96ACD20D9}" type="presParOf" srcId="{17ADB0DB-1F53-44D6-8679-ACC5DAAB2FAC}" destId="{799C0942-FF0D-42AC-BE20-A26A618C70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46FB9-56C6-40BE-AAFF-13508E6FC623}">
      <dsp:nvSpPr>
        <dsp:cNvPr id="0" name=""/>
        <dsp:cNvSpPr/>
      </dsp:nvSpPr>
      <dsp:spPr>
        <a:xfrm rot="16200000">
          <a:off x="296" y="715350"/>
          <a:ext cx="3393834" cy="3393834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Behaviourist: systems, rewards, sanctions, manage behaviours</a:t>
          </a:r>
        </a:p>
      </dsp:txBody>
      <dsp:txXfrm rot="5400000">
        <a:off x="594217" y="1563808"/>
        <a:ext cx="2799913" cy="1696917"/>
      </dsp:txXfrm>
    </dsp:sp>
    <dsp:sp modelId="{37B2F817-D777-4837-9E70-9E18E479DEA1}">
      <dsp:nvSpPr>
        <dsp:cNvPr id="0" name=""/>
        <dsp:cNvSpPr/>
      </dsp:nvSpPr>
      <dsp:spPr>
        <a:xfrm rot="5400000">
          <a:off x="3734661" y="715350"/>
          <a:ext cx="3393834" cy="3393834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Restorative: dialogic, relational, change behaviours rather than manage</a:t>
          </a:r>
        </a:p>
      </dsp:txBody>
      <dsp:txXfrm rot="-5400000">
        <a:off x="3734661" y="1563809"/>
        <a:ext cx="2799913" cy="16969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62519-81CF-49D1-A1FD-0F18DB4AD8AE}">
      <dsp:nvSpPr>
        <dsp:cNvPr id="0" name=""/>
        <dsp:cNvSpPr/>
      </dsp:nvSpPr>
      <dsp:spPr>
        <a:xfrm rot="16200000">
          <a:off x="-681057" y="681859"/>
          <a:ext cx="3449638" cy="2085919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1003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 encourage the children to see their behaviour as their choice</a:t>
          </a:r>
        </a:p>
      </dsp:txBody>
      <dsp:txXfrm rot="5400000">
        <a:off x="803" y="689927"/>
        <a:ext cx="2085919" cy="2069782"/>
      </dsp:txXfrm>
    </dsp:sp>
    <dsp:sp modelId="{65BF002B-D08A-401A-AC00-85A0977EEFDF}">
      <dsp:nvSpPr>
        <dsp:cNvPr id="0" name=""/>
        <dsp:cNvSpPr/>
      </dsp:nvSpPr>
      <dsp:spPr>
        <a:xfrm rot="16200000">
          <a:off x="1561306" y="681859"/>
          <a:ext cx="3449638" cy="2085919"/>
        </a:xfrm>
        <a:prstGeom prst="flowChartManualOperation">
          <a:avLst/>
        </a:prstGeom>
        <a:solidFill>
          <a:schemeClr val="accent5">
            <a:hueOff val="-842315"/>
            <a:satOff val="-3972"/>
            <a:lumOff val="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1003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 use the ‘language of choice’ when dealing with issues</a:t>
          </a:r>
        </a:p>
      </dsp:txBody>
      <dsp:txXfrm rot="5400000">
        <a:off x="2243166" y="689927"/>
        <a:ext cx="2085919" cy="2069782"/>
      </dsp:txXfrm>
    </dsp:sp>
    <dsp:sp modelId="{0CB4BD5F-A2DB-4ACC-A3BE-272502587D6A}">
      <dsp:nvSpPr>
        <dsp:cNvPr id="0" name=""/>
        <dsp:cNvSpPr/>
      </dsp:nvSpPr>
      <dsp:spPr>
        <a:xfrm rot="16200000">
          <a:off x="3803669" y="681859"/>
          <a:ext cx="3449638" cy="2085919"/>
        </a:xfrm>
        <a:prstGeom prst="flowChartManualOperation">
          <a:avLst/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1003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 pre-empt issues to encourage good choices by thinking ahead</a:t>
          </a:r>
        </a:p>
      </dsp:txBody>
      <dsp:txXfrm rot="5400000">
        <a:off x="4485529" y="689927"/>
        <a:ext cx="2085919" cy="20697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23959-A05C-43F7-ACEF-DD41E6574863}">
      <dsp:nvSpPr>
        <dsp:cNvPr id="0" name=""/>
        <dsp:cNvSpPr/>
      </dsp:nvSpPr>
      <dsp:spPr>
        <a:xfrm>
          <a:off x="604867" y="0"/>
          <a:ext cx="6855161" cy="3914063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D57E3-79FD-4FCF-9122-FBE25F1C3478}">
      <dsp:nvSpPr>
        <dsp:cNvPr id="0" name=""/>
        <dsp:cNvSpPr/>
      </dsp:nvSpPr>
      <dsp:spPr>
        <a:xfrm>
          <a:off x="8663" y="1174218"/>
          <a:ext cx="2595888" cy="15656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Executive function: working memory, mental flexibility, self-control</a:t>
          </a:r>
        </a:p>
      </dsp:txBody>
      <dsp:txXfrm>
        <a:off x="85091" y="1250646"/>
        <a:ext cx="2443032" cy="1412769"/>
      </dsp:txXfrm>
    </dsp:sp>
    <dsp:sp modelId="{7E965D93-5A8D-45CB-B86D-5590D0150A00}">
      <dsp:nvSpPr>
        <dsp:cNvPr id="0" name=""/>
        <dsp:cNvSpPr/>
      </dsp:nvSpPr>
      <dsp:spPr>
        <a:xfrm>
          <a:off x="2734503" y="1174218"/>
          <a:ext cx="2595888" cy="1565625"/>
        </a:xfrm>
        <a:prstGeom prst="roundRect">
          <a:avLst/>
        </a:prstGeom>
        <a:solidFill>
          <a:schemeClr val="accent4">
            <a:hueOff val="-1092657"/>
            <a:satOff val="-1313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Be aware of, understand and manage own behaviours</a:t>
          </a:r>
        </a:p>
      </dsp:txBody>
      <dsp:txXfrm>
        <a:off x="2810931" y="1250646"/>
        <a:ext cx="2443032" cy="1412769"/>
      </dsp:txXfrm>
    </dsp:sp>
    <dsp:sp modelId="{83BA97DF-2975-4ABE-B51C-720DAB00AF61}">
      <dsp:nvSpPr>
        <dsp:cNvPr id="0" name=""/>
        <dsp:cNvSpPr/>
      </dsp:nvSpPr>
      <dsp:spPr>
        <a:xfrm>
          <a:off x="5460344" y="1174218"/>
          <a:ext cx="2595888" cy="1565625"/>
        </a:xfrm>
        <a:prstGeom prst="roundRect">
          <a:avLst/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Impulse control and deferred gratification</a:t>
          </a:r>
        </a:p>
      </dsp:txBody>
      <dsp:txXfrm>
        <a:off x="5536772" y="1250646"/>
        <a:ext cx="2443032" cy="141276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23959-A05C-43F7-ACEF-DD41E6574863}">
      <dsp:nvSpPr>
        <dsp:cNvPr id="0" name=""/>
        <dsp:cNvSpPr/>
      </dsp:nvSpPr>
      <dsp:spPr>
        <a:xfrm>
          <a:off x="621068" y="0"/>
          <a:ext cx="7038782" cy="432048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D57E3-79FD-4FCF-9122-FBE25F1C3478}">
      <dsp:nvSpPr>
        <dsp:cNvPr id="0" name=""/>
        <dsp:cNvSpPr/>
      </dsp:nvSpPr>
      <dsp:spPr>
        <a:xfrm>
          <a:off x="280613" y="1296144"/>
          <a:ext cx="2484276" cy="17281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Maintain focus, direct attention, manage distractions</a:t>
          </a:r>
        </a:p>
      </dsp:txBody>
      <dsp:txXfrm>
        <a:off x="364976" y="1380507"/>
        <a:ext cx="2315550" cy="1559466"/>
      </dsp:txXfrm>
    </dsp:sp>
    <dsp:sp modelId="{7E965D93-5A8D-45CB-B86D-5590D0150A00}">
      <dsp:nvSpPr>
        <dsp:cNvPr id="0" name=""/>
        <dsp:cNvSpPr/>
      </dsp:nvSpPr>
      <dsp:spPr>
        <a:xfrm>
          <a:off x="2898321" y="1296144"/>
          <a:ext cx="2484276" cy="1728192"/>
        </a:xfrm>
        <a:prstGeom prst="roundRect">
          <a:avLst/>
        </a:prstGeom>
        <a:solidFill>
          <a:schemeClr val="accent4">
            <a:hueOff val="-1092657"/>
            <a:satOff val="-1313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Awareness of strong feelings, self-calming strategies</a:t>
          </a:r>
        </a:p>
      </dsp:txBody>
      <dsp:txXfrm>
        <a:off x="2982684" y="1380507"/>
        <a:ext cx="2315550" cy="1559466"/>
      </dsp:txXfrm>
    </dsp:sp>
    <dsp:sp modelId="{83BA97DF-2975-4ABE-B51C-720DAB00AF61}">
      <dsp:nvSpPr>
        <dsp:cNvPr id="0" name=""/>
        <dsp:cNvSpPr/>
      </dsp:nvSpPr>
      <dsp:spPr>
        <a:xfrm>
          <a:off x="5516030" y="1296144"/>
          <a:ext cx="2484276" cy="1728192"/>
        </a:xfrm>
        <a:prstGeom prst="roundRect">
          <a:avLst/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Empathy - seeing other perspectives</a:t>
          </a:r>
        </a:p>
      </dsp:txBody>
      <dsp:txXfrm>
        <a:off x="5600393" y="1380507"/>
        <a:ext cx="2315550" cy="15594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23959-A05C-43F7-ACEF-DD41E6574863}">
      <dsp:nvSpPr>
        <dsp:cNvPr id="0" name=""/>
        <dsp:cNvSpPr/>
      </dsp:nvSpPr>
      <dsp:spPr>
        <a:xfrm>
          <a:off x="597503" y="0"/>
          <a:ext cx="6771712" cy="4073624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D57E3-79FD-4FCF-9122-FBE25F1C3478}">
      <dsp:nvSpPr>
        <dsp:cNvPr id="0" name=""/>
        <dsp:cNvSpPr/>
      </dsp:nvSpPr>
      <dsp:spPr>
        <a:xfrm>
          <a:off x="8557" y="1222087"/>
          <a:ext cx="2564288" cy="16294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Setting and achieving goals</a:t>
          </a:r>
        </a:p>
      </dsp:txBody>
      <dsp:txXfrm>
        <a:off x="88100" y="1301630"/>
        <a:ext cx="2405202" cy="1470363"/>
      </dsp:txXfrm>
    </dsp:sp>
    <dsp:sp modelId="{7E965D93-5A8D-45CB-B86D-5590D0150A00}">
      <dsp:nvSpPr>
        <dsp:cNvPr id="0" name=""/>
        <dsp:cNvSpPr/>
      </dsp:nvSpPr>
      <dsp:spPr>
        <a:xfrm>
          <a:off x="2701215" y="1222087"/>
          <a:ext cx="2564288" cy="1629449"/>
        </a:xfrm>
        <a:prstGeom prst="roundRect">
          <a:avLst/>
        </a:prstGeom>
        <a:solidFill>
          <a:schemeClr val="accent4">
            <a:hueOff val="-1092657"/>
            <a:satOff val="-1313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Coping well with challenge and failure</a:t>
          </a:r>
        </a:p>
      </dsp:txBody>
      <dsp:txXfrm>
        <a:off x="2780758" y="1301630"/>
        <a:ext cx="2405202" cy="1470363"/>
      </dsp:txXfrm>
    </dsp:sp>
    <dsp:sp modelId="{83BA97DF-2975-4ABE-B51C-720DAB00AF61}">
      <dsp:nvSpPr>
        <dsp:cNvPr id="0" name=""/>
        <dsp:cNvSpPr/>
      </dsp:nvSpPr>
      <dsp:spPr>
        <a:xfrm>
          <a:off x="5393874" y="1222087"/>
          <a:ext cx="2564288" cy="1629449"/>
        </a:xfrm>
        <a:prstGeom prst="roundRect">
          <a:avLst/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‘Can do’ attitude – linked to sense of self</a:t>
          </a:r>
        </a:p>
      </dsp:txBody>
      <dsp:txXfrm>
        <a:off x="5473417" y="1301630"/>
        <a:ext cx="2405202" cy="14703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27DA7-1330-420D-ACB6-3FFF4D610D37}">
      <dsp:nvSpPr>
        <dsp:cNvPr id="0" name=""/>
        <dsp:cNvSpPr/>
      </dsp:nvSpPr>
      <dsp:spPr>
        <a:xfrm>
          <a:off x="3425109" y="1869"/>
          <a:ext cx="2051588" cy="10257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Attachment to a trusted adult</a:t>
          </a:r>
        </a:p>
      </dsp:txBody>
      <dsp:txXfrm>
        <a:off x="3455153" y="31913"/>
        <a:ext cx="1991500" cy="965706"/>
      </dsp:txXfrm>
    </dsp:sp>
    <dsp:sp modelId="{16706B32-0B08-4C3A-B690-9F8ACF719D0D}">
      <dsp:nvSpPr>
        <dsp:cNvPr id="0" name=""/>
        <dsp:cNvSpPr/>
      </dsp:nvSpPr>
      <dsp:spPr>
        <a:xfrm rot="2700000">
          <a:off x="4901812" y="1320007"/>
          <a:ext cx="1067691" cy="3590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5009520" y="1391812"/>
        <a:ext cx="852275" cy="215417"/>
      </dsp:txXfrm>
    </dsp:sp>
    <dsp:sp modelId="{9491E976-B7C1-48BE-A390-3692A219A3D5}">
      <dsp:nvSpPr>
        <dsp:cNvPr id="0" name=""/>
        <dsp:cNvSpPr/>
      </dsp:nvSpPr>
      <dsp:spPr>
        <a:xfrm>
          <a:off x="5394618" y="1971378"/>
          <a:ext cx="2051588" cy="10257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728438"/>
                <a:satOff val="-875"/>
                <a:lumOff val="-104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728438"/>
                <a:satOff val="-875"/>
                <a:lumOff val="-104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728438"/>
                <a:satOff val="-875"/>
                <a:lumOff val="-104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Reliable availability of resources</a:t>
          </a:r>
        </a:p>
      </dsp:txBody>
      <dsp:txXfrm>
        <a:off x="5424662" y="2001422"/>
        <a:ext cx="1991500" cy="965706"/>
      </dsp:txXfrm>
    </dsp:sp>
    <dsp:sp modelId="{C8867B41-FE84-4D6C-A4A7-F95A703242BC}">
      <dsp:nvSpPr>
        <dsp:cNvPr id="0" name=""/>
        <dsp:cNvSpPr/>
      </dsp:nvSpPr>
      <dsp:spPr>
        <a:xfrm rot="8100000">
          <a:off x="4901812" y="3289516"/>
          <a:ext cx="1067691" cy="3590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728438"/>
            <a:satOff val="-875"/>
            <a:lumOff val="-104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 rot="10800000">
        <a:off x="5009520" y="3361321"/>
        <a:ext cx="852275" cy="215417"/>
      </dsp:txXfrm>
    </dsp:sp>
    <dsp:sp modelId="{205BCE11-7DBE-4B08-9446-010F2E0F29ED}">
      <dsp:nvSpPr>
        <dsp:cNvPr id="0" name=""/>
        <dsp:cNvSpPr/>
      </dsp:nvSpPr>
      <dsp:spPr>
        <a:xfrm>
          <a:off x="3425109" y="3940887"/>
          <a:ext cx="2051588" cy="10257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56876"/>
                <a:satOff val="-1750"/>
                <a:lumOff val="-209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1456876"/>
                <a:satOff val="-1750"/>
                <a:lumOff val="-209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1456876"/>
                <a:satOff val="-1750"/>
                <a:lumOff val="-209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Agency – control over self/world</a:t>
          </a:r>
        </a:p>
      </dsp:txBody>
      <dsp:txXfrm>
        <a:off x="3455153" y="3970931"/>
        <a:ext cx="1991500" cy="965706"/>
      </dsp:txXfrm>
    </dsp:sp>
    <dsp:sp modelId="{1A3DF53E-4E02-4FBF-A5D3-FCA493833E09}">
      <dsp:nvSpPr>
        <dsp:cNvPr id="0" name=""/>
        <dsp:cNvSpPr/>
      </dsp:nvSpPr>
      <dsp:spPr>
        <a:xfrm rot="13500000">
          <a:off x="2932303" y="3289516"/>
          <a:ext cx="1067691" cy="3590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1456876"/>
            <a:satOff val="-1750"/>
            <a:lumOff val="-209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 rot="10800000">
        <a:off x="3040011" y="3361321"/>
        <a:ext cx="852275" cy="215417"/>
      </dsp:txXfrm>
    </dsp:sp>
    <dsp:sp modelId="{A9F2A607-0B67-45D2-86EE-B2C48615C803}">
      <dsp:nvSpPr>
        <dsp:cNvPr id="0" name=""/>
        <dsp:cNvSpPr/>
      </dsp:nvSpPr>
      <dsp:spPr>
        <a:xfrm>
          <a:off x="1455600" y="1971378"/>
          <a:ext cx="2051588" cy="10257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185313"/>
                <a:satOff val="-2625"/>
                <a:lumOff val="-313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2185313"/>
                <a:satOff val="-2625"/>
                <a:lumOff val="-313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2185313"/>
                <a:satOff val="-2625"/>
                <a:lumOff val="-313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High levels of intellectual/physical challenge</a:t>
          </a:r>
        </a:p>
      </dsp:txBody>
      <dsp:txXfrm>
        <a:off x="1485644" y="2001422"/>
        <a:ext cx="1991500" cy="965706"/>
      </dsp:txXfrm>
    </dsp:sp>
    <dsp:sp modelId="{7376CC68-3EFD-43C8-8F97-F07A51A62B60}">
      <dsp:nvSpPr>
        <dsp:cNvPr id="0" name=""/>
        <dsp:cNvSpPr/>
      </dsp:nvSpPr>
      <dsp:spPr>
        <a:xfrm rot="18900000">
          <a:off x="2932303" y="1320007"/>
          <a:ext cx="1067691" cy="3590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3040011" y="1391812"/>
        <a:ext cx="852275" cy="21541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27DA7-1330-420D-ACB6-3FFF4D610D37}">
      <dsp:nvSpPr>
        <dsp:cNvPr id="0" name=""/>
        <dsp:cNvSpPr/>
      </dsp:nvSpPr>
      <dsp:spPr>
        <a:xfrm>
          <a:off x="3425109" y="1869"/>
          <a:ext cx="2051588" cy="10257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Unconditional positive regard</a:t>
          </a:r>
        </a:p>
      </dsp:txBody>
      <dsp:txXfrm>
        <a:off x="3455153" y="31913"/>
        <a:ext cx="1991500" cy="965706"/>
      </dsp:txXfrm>
    </dsp:sp>
    <dsp:sp modelId="{16706B32-0B08-4C3A-B690-9F8ACF719D0D}">
      <dsp:nvSpPr>
        <dsp:cNvPr id="0" name=""/>
        <dsp:cNvSpPr/>
      </dsp:nvSpPr>
      <dsp:spPr>
        <a:xfrm rot="2700000">
          <a:off x="4901812" y="1320007"/>
          <a:ext cx="1067691" cy="3590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5009520" y="1391812"/>
        <a:ext cx="852275" cy="215417"/>
      </dsp:txXfrm>
    </dsp:sp>
    <dsp:sp modelId="{9491E976-B7C1-48BE-A390-3692A219A3D5}">
      <dsp:nvSpPr>
        <dsp:cNvPr id="0" name=""/>
        <dsp:cNvSpPr/>
      </dsp:nvSpPr>
      <dsp:spPr>
        <a:xfrm>
          <a:off x="5394618" y="1971378"/>
          <a:ext cx="2051588" cy="10257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728438"/>
                <a:satOff val="-875"/>
                <a:lumOff val="-104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728438"/>
                <a:satOff val="-875"/>
                <a:lumOff val="-104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728438"/>
                <a:satOff val="-875"/>
                <a:lumOff val="-104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Environmental and genetic factors</a:t>
          </a:r>
        </a:p>
      </dsp:txBody>
      <dsp:txXfrm>
        <a:off x="5424662" y="2001422"/>
        <a:ext cx="1991500" cy="965706"/>
      </dsp:txXfrm>
    </dsp:sp>
    <dsp:sp modelId="{C8867B41-FE84-4D6C-A4A7-F95A703242BC}">
      <dsp:nvSpPr>
        <dsp:cNvPr id="0" name=""/>
        <dsp:cNvSpPr/>
      </dsp:nvSpPr>
      <dsp:spPr>
        <a:xfrm rot="8100000">
          <a:off x="4901812" y="3289516"/>
          <a:ext cx="1067691" cy="3590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728438"/>
            <a:satOff val="-875"/>
            <a:lumOff val="-104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 rot="10800000">
        <a:off x="5009520" y="3361321"/>
        <a:ext cx="852275" cy="215417"/>
      </dsp:txXfrm>
    </dsp:sp>
    <dsp:sp modelId="{205BCE11-7DBE-4B08-9446-010F2E0F29ED}">
      <dsp:nvSpPr>
        <dsp:cNvPr id="0" name=""/>
        <dsp:cNvSpPr/>
      </dsp:nvSpPr>
      <dsp:spPr>
        <a:xfrm>
          <a:off x="3425109" y="3940887"/>
          <a:ext cx="2051588" cy="10257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56876"/>
                <a:satOff val="-1750"/>
                <a:lumOff val="-209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1456876"/>
                <a:satOff val="-1750"/>
                <a:lumOff val="-209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1456876"/>
                <a:satOff val="-1750"/>
                <a:lumOff val="-209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Sustained shared thinking (Siraj-Blatchford)</a:t>
          </a:r>
        </a:p>
      </dsp:txBody>
      <dsp:txXfrm>
        <a:off x="3455153" y="3970931"/>
        <a:ext cx="1991500" cy="965706"/>
      </dsp:txXfrm>
    </dsp:sp>
    <dsp:sp modelId="{1A3DF53E-4E02-4FBF-A5D3-FCA493833E09}">
      <dsp:nvSpPr>
        <dsp:cNvPr id="0" name=""/>
        <dsp:cNvSpPr/>
      </dsp:nvSpPr>
      <dsp:spPr>
        <a:xfrm rot="13500000">
          <a:off x="2932303" y="3289516"/>
          <a:ext cx="1067691" cy="3590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1456876"/>
            <a:satOff val="-1750"/>
            <a:lumOff val="-209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 rot="10800000">
        <a:off x="3040011" y="3361321"/>
        <a:ext cx="852275" cy="215417"/>
      </dsp:txXfrm>
    </dsp:sp>
    <dsp:sp modelId="{A9F2A607-0B67-45D2-86EE-B2C48615C803}">
      <dsp:nvSpPr>
        <dsp:cNvPr id="0" name=""/>
        <dsp:cNvSpPr/>
      </dsp:nvSpPr>
      <dsp:spPr>
        <a:xfrm>
          <a:off x="1455600" y="1971378"/>
          <a:ext cx="2051588" cy="10257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185313"/>
                <a:satOff val="-2625"/>
                <a:lumOff val="-313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2185313"/>
                <a:satOff val="-2625"/>
                <a:lumOff val="-313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2185313"/>
                <a:satOff val="-2625"/>
                <a:lumOff val="-313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Links to language development – thinking through</a:t>
          </a:r>
        </a:p>
      </dsp:txBody>
      <dsp:txXfrm>
        <a:off x="1485644" y="2001422"/>
        <a:ext cx="1991500" cy="965706"/>
      </dsp:txXfrm>
    </dsp:sp>
    <dsp:sp modelId="{7376CC68-3EFD-43C8-8F97-F07A51A62B60}">
      <dsp:nvSpPr>
        <dsp:cNvPr id="0" name=""/>
        <dsp:cNvSpPr/>
      </dsp:nvSpPr>
      <dsp:spPr>
        <a:xfrm rot="18900000">
          <a:off x="2932303" y="1320007"/>
          <a:ext cx="1067691" cy="3590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3040011" y="1391812"/>
        <a:ext cx="852275" cy="21541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66240-924C-4A1F-AC70-10C3007BD64E}">
      <dsp:nvSpPr>
        <dsp:cNvPr id="0" name=""/>
        <dsp:cNvSpPr/>
      </dsp:nvSpPr>
      <dsp:spPr>
        <a:xfrm>
          <a:off x="2825118" y="2770"/>
          <a:ext cx="1550562" cy="10078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Routines = security</a:t>
          </a:r>
        </a:p>
      </dsp:txBody>
      <dsp:txXfrm>
        <a:off x="2874318" y="51970"/>
        <a:ext cx="1452162" cy="909465"/>
      </dsp:txXfrm>
    </dsp:sp>
    <dsp:sp modelId="{C7A0EA0F-9C3F-4BEF-BB7C-11363AEBBADB}">
      <dsp:nvSpPr>
        <dsp:cNvPr id="0" name=""/>
        <dsp:cNvSpPr/>
      </dsp:nvSpPr>
      <dsp:spPr>
        <a:xfrm>
          <a:off x="1587322" y="506703"/>
          <a:ext cx="4026155" cy="4026155"/>
        </a:xfrm>
        <a:custGeom>
          <a:avLst/>
          <a:gdLst/>
          <a:ahLst/>
          <a:cxnLst/>
          <a:rect l="0" t="0" r="0" b="0"/>
          <a:pathLst>
            <a:path>
              <a:moveTo>
                <a:pt x="2995952" y="256251"/>
              </a:moveTo>
              <a:arcTo wR="2013077" hR="2013077" stAng="17953517" swAng="121140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3E11B-6FCD-4EC4-8D49-9CAE564751D6}">
      <dsp:nvSpPr>
        <dsp:cNvPr id="0" name=""/>
        <dsp:cNvSpPr/>
      </dsp:nvSpPr>
      <dsp:spPr>
        <a:xfrm>
          <a:off x="4739669" y="1393772"/>
          <a:ext cx="1550562" cy="1007865"/>
        </a:xfrm>
        <a:prstGeom prst="roundRect">
          <a:avLst/>
        </a:prstGeom>
        <a:solidFill>
          <a:schemeClr val="accent4">
            <a:hueOff val="-546328"/>
            <a:satOff val="-656"/>
            <a:lumOff val="-7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Agency within routines</a:t>
          </a:r>
        </a:p>
      </dsp:txBody>
      <dsp:txXfrm>
        <a:off x="4788869" y="1442972"/>
        <a:ext cx="1452162" cy="909465"/>
      </dsp:txXfrm>
    </dsp:sp>
    <dsp:sp modelId="{4A54A75D-879E-4949-9936-F9A17E229F37}">
      <dsp:nvSpPr>
        <dsp:cNvPr id="0" name=""/>
        <dsp:cNvSpPr/>
      </dsp:nvSpPr>
      <dsp:spPr>
        <a:xfrm>
          <a:off x="1587322" y="506703"/>
          <a:ext cx="4026155" cy="4026155"/>
        </a:xfrm>
        <a:custGeom>
          <a:avLst/>
          <a:gdLst/>
          <a:ahLst/>
          <a:cxnLst/>
          <a:rect l="0" t="0" r="0" b="0"/>
          <a:pathLst>
            <a:path>
              <a:moveTo>
                <a:pt x="4021324" y="2152454"/>
              </a:moveTo>
              <a:arcTo wR="2013077" hR="2013077" stAng="21838205" swAng="1359625"/>
            </a:path>
          </a:pathLst>
        </a:custGeom>
        <a:noFill/>
        <a:ln w="9525" cap="flat" cmpd="sng" algn="ctr">
          <a:solidFill>
            <a:schemeClr val="accent4">
              <a:hueOff val="-546328"/>
              <a:satOff val="-656"/>
              <a:lumOff val="-78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18AE7-872C-4FE5-A322-F3C9E8904C61}">
      <dsp:nvSpPr>
        <dsp:cNvPr id="0" name=""/>
        <dsp:cNvSpPr/>
      </dsp:nvSpPr>
      <dsp:spPr>
        <a:xfrm>
          <a:off x="4008375" y="3644461"/>
          <a:ext cx="1550562" cy="1007865"/>
        </a:xfrm>
        <a:prstGeom prst="roundRect">
          <a:avLst/>
        </a:prstGeom>
        <a:solidFill>
          <a:schemeClr val="accent4">
            <a:hueOff val="-1092657"/>
            <a:satOff val="-1313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Interacting or interfering?</a:t>
          </a:r>
        </a:p>
      </dsp:txBody>
      <dsp:txXfrm>
        <a:off x="4057575" y="3693661"/>
        <a:ext cx="1452162" cy="909465"/>
      </dsp:txXfrm>
    </dsp:sp>
    <dsp:sp modelId="{70B16348-65A3-4F9E-AD9B-83BD03BEFDBD}">
      <dsp:nvSpPr>
        <dsp:cNvPr id="0" name=""/>
        <dsp:cNvSpPr/>
      </dsp:nvSpPr>
      <dsp:spPr>
        <a:xfrm>
          <a:off x="1587322" y="506703"/>
          <a:ext cx="4026155" cy="4026155"/>
        </a:xfrm>
        <a:custGeom>
          <a:avLst/>
          <a:gdLst/>
          <a:ahLst/>
          <a:cxnLst/>
          <a:rect l="0" t="0" r="0" b="0"/>
          <a:pathLst>
            <a:path>
              <a:moveTo>
                <a:pt x="2260084" y="4010943"/>
              </a:moveTo>
              <a:arcTo wR="2013077" hR="2013077" stAng="4977118" swAng="845763"/>
            </a:path>
          </a:pathLst>
        </a:custGeom>
        <a:noFill/>
        <a:ln w="9525" cap="flat" cmpd="sng" algn="ctr">
          <a:solidFill>
            <a:schemeClr val="accent4">
              <a:hueOff val="-1092657"/>
              <a:satOff val="-1313"/>
              <a:lumOff val="-156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84036-6AA8-4400-931B-1063C511171D}">
      <dsp:nvSpPr>
        <dsp:cNvPr id="0" name=""/>
        <dsp:cNvSpPr/>
      </dsp:nvSpPr>
      <dsp:spPr>
        <a:xfrm>
          <a:off x="1641861" y="3644461"/>
          <a:ext cx="1550562" cy="1007865"/>
        </a:xfrm>
        <a:prstGeom prst="roundRect">
          <a:avLst/>
        </a:prstGeom>
        <a:solidFill>
          <a:schemeClr val="accent4">
            <a:hueOff val="-1638985"/>
            <a:satOff val="-1969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‘You can do it’</a:t>
          </a:r>
        </a:p>
      </dsp:txBody>
      <dsp:txXfrm>
        <a:off x="1691061" y="3693661"/>
        <a:ext cx="1452162" cy="909465"/>
      </dsp:txXfrm>
    </dsp:sp>
    <dsp:sp modelId="{52A3FF89-F74E-4ED4-896E-7AF037288CFF}">
      <dsp:nvSpPr>
        <dsp:cNvPr id="0" name=""/>
        <dsp:cNvSpPr/>
      </dsp:nvSpPr>
      <dsp:spPr>
        <a:xfrm>
          <a:off x="1587322" y="506703"/>
          <a:ext cx="4026155" cy="4026155"/>
        </a:xfrm>
        <a:custGeom>
          <a:avLst/>
          <a:gdLst/>
          <a:ahLst/>
          <a:cxnLst/>
          <a:rect l="0" t="0" r="0" b="0"/>
          <a:pathLst>
            <a:path>
              <a:moveTo>
                <a:pt x="213555" y="2915409"/>
              </a:moveTo>
              <a:arcTo wR="2013077" hR="2013077" stAng="9202169" swAng="1359625"/>
            </a:path>
          </a:pathLst>
        </a:custGeom>
        <a:noFill/>
        <a:ln w="9525" cap="flat" cmpd="sng" algn="ctr">
          <a:solidFill>
            <a:schemeClr val="accent4">
              <a:hueOff val="-1638985"/>
              <a:satOff val="-1969"/>
              <a:lumOff val="-235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F6244-1B74-45F4-876C-79DB9501341C}">
      <dsp:nvSpPr>
        <dsp:cNvPr id="0" name=""/>
        <dsp:cNvSpPr/>
      </dsp:nvSpPr>
      <dsp:spPr>
        <a:xfrm>
          <a:off x="910567" y="1393772"/>
          <a:ext cx="1550562" cy="1007865"/>
        </a:xfrm>
        <a:prstGeom prst="roundRect">
          <a:avLst/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Reassurance and take up time</a:t>
          </a:r>
        </a:p>
      </dsp:txBody>
      <dsp:txXfrm>
        <a:off x="959767" y="1442972"/>
        <a:ext cx="1452162" cy="909465"/>
      </dsp:txXfrm>
    </dsp:sp>
    <dsp:sp modelId="{96181264-99C0-4BA0-A47A-23E60784D44B}">
      <dsp:nvSpPr>
        <dsp:cNvPr id="0" name=""/>
        <dsp:cNvSpPr/>
      </dsp:nvSpPr>
      <dsp:spPr>
        <a:xfrm>
          <a:off x="1587322" y="506703"/>
          <a:ext cx="4026155" cy="4026155"/>
        </a:xfrm>
        <a:custGeom>
          <a:avLst/>
          <a:gdLst/>
          <a:ahLst/>
          <a:cxnLst/>
          <a:rect l="0" t="0" r="0" b="0"/>
          <a:pathLst>
            <a:path>
              <a:moveTo>
                <a:pt x="484252" y="703430"/>
              </a:moveTo>
              <a:arcTo wR="2013077" hR="2013077" stAng="13235074" swAng="1211408"/>
            </a:path>
          </a:pathLst>
        </a:custGeom>
        <a:noFill/>
        <a:ln w="9525" cap="flat" cmpd="sng" algn="ctr">
          <a:solidFill>
            <a:schemeClr val="accent4">
              <a:hueOff val="-2185313"/>
              <a:satOff val="-2625"/>
              <a:lumOff val="-313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A5D31-1BC7-4426-BC43-20A797A43695}">
      <dsp:nvSpPr>
        <dsp:cNvPr id="0" name=""/>
        <dsp:cNvSpPr/>
      </dsp:nvSpPr>
      <dsp:spPr>
        <a:xfrm>
          <a:off x="572463" y="0"/>
          <a:ext cx="6487920" cy="4032448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26367-ADA1-47DF-BE36-7007E9009AD7}">
      <dsp:nvSpPr>
        <dsp:cNvPr id="0" name=""/>
        <dsp:cNvSpPr/>
      </dsp:nvSpPr>
      <dsp:spPr>
        <a:xfrm>
          <a:off x="8199" y="1209734"/>
          <a:ext cx="2456822" cy="16129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Support children to understand their behaviours</a:t>
          </a:r>
        </a:p>
      </dsp:txBody>
      <dsp:txXfrm>
        <a:off x="86938" y="1288473"/>
        <a:ext cx="2299344" cy="1455501"/>
      </dsp:txXfrm>
    </dsp:sp>
    <dsp:sp modelId="{2E6652AD-742A-4CED-82D6-50C42BC80572}">
      <dsp:nvSpPr>
        <dsp:cNvPr id="0" name=""/>
        <dsp:cNvSpPr/>
      </dsp:nvSpPr>
      <dsp:spPr>
        <a:xfrm>
          <a:off x="2588012" y="1209734"/>
          <a:ext cx="2456822" cy="1612979"/>
        </a:xfrm>
        <a:prstGeom prst="roundRect">
          <a:avLst/>
        </a:prstGeom>
        <a:solidFill>
          <a:schemeClr val="accent4">
            <a:hueOff val="-1092657"/>
            <a:satOff val="-1313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Narrate why some behaviours are problematic</a:t>
          </a:r>
        </a:p>
      </dsp:txBody>
      <dsp:txXfrm>
        <a:off x="2666751" y="1288473"/>
        <a:ext cx="2299344" cy="1455501"/>
      </dsp:txXfrm>
    </dsp:sp>
    <dsp:sp modelId="{81C7C5C3-FE52-4607-A4D9-7EEBD521BEB1}">
      <dsp:nvSpPr>
        <dsp:cNvPr id="0" name=""/>
        <dsp:cNvSpPr/>
      </dsp:nvSpPr>
      <dsp:spPr>
        <a:xfrm>
          <a:off x="5167825" y="1163199"/>
          <a:ext cx="2456822" cy="1612979"/>
        </a:xfrm>
        <a:prstGeom prst="roundRect">
          <a:avLst/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baseline="0" dirty="0"/>
            <a:t>What is my body doing? How can I control myself?</a:t>
          </a:r>
          <a:endParaRPr lang="en-GB" sz="2400" kern="1200" dirty="0"/>
        </a:p>
      </dsp:txBody>
      <dsp:txXfrm>
        <a:off x="5246564" y="1241938"/>
        <a:ext cx="2299344" cy="145550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A5D31-1BC7-4426-BC43-20A797A43695}">
      <dsp:nvSpPr>
        <dsp:cNvPr id="0" name=""/>
        <dsp:cNvSpPr/>
      </dsp:nvSpPr>
      <dsp:spPr>
        <a:xfrm>
          <a:off x="572463" y="0"/>
          <a:ext cx="6487920" cy="4032448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26367-ADA1-47DF-BE36-7007E9009AD7}">
      <dsp:nvSpPr>
        <dsp:cNvPr id="0" name=""/>
        <dsp:cNvSpPr/>
      </dsp:nvSpPr>
      <dsp:spPr>
        <a:xfrm>
          <a:off x="8199" y="1209734"/>
          <a:ext cx="2456822" cy="16129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Name the emotions – be explicit</a:t>
          </a:r>
        </a:p>
      </dsp:txBody>
      <dsp:txXfrm>
        <a:off x="86938" y="1288473"/>
        <a:ext cx="2299344" cy="1455501"/>
      </dsp:txXfrm>
    </dsp:sp>
    <dsp:sp modelId="{2E6652AD-742A-4CED-82D6-50C42BC80572}">
      <dsp:nvSpPr>
        <dsp:cNvPr id="0" name=""/>
        <dsp:cNvSpPr/>
      </dsp:nvSpPr>
      <dsp:spPr>
        <a:xfrm>
          <a:off x="2588012" y="1209734"/>
          <a:ext cx="2456822" cy="1612979"/>
        </a:xfrm>
        <a:prstGeom prst="roundRect">
          <a:avLst/>
        </a:prstGeom>
        <a:solidFill>
          <a:schemeClr val="accent4">
            <a:hueOff val="-1092657"/>
            <a:satOff val="-1313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Model the self-calming process</a:t>
          </a:r>
        </a:p>
      </dsp:txBody>
      <dsp:txXfrm>
        <a:off x="2666751" y="1288473"/>
        <a:ext cx="2299344" cy="1455501"/>
      </dsp:txXfrm>
    </dsp:sp>
    <dsp:sp modelId="{81C7C5C3-FE52-4607-A4D9-7EEBD521BEB1}">
      <dsp:nvSpPr>
        <dsp:cNvPr id="0" name=""/>
        <dsp:cNvSpPr/>
      </dsp:nvSpPr>
      <dsp:spPr>
        <a:xfrm>
          <a:off x="5167825" y="1163199"/>
          <a:ext cx="2456822" cy="1612979"/>
        </a:xfrm>
        <a:prstGeom prst="roundRect">
          <a:avLst/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Promote empathy/other perspectives</a:t>
          </a:r>
        </a:p>
      </dsp:txBody>
      <dsp:txXfrm>
        <a:off x="5246564" y="1241938"/>
        <a:ext cx="2299344" cy="145550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A5D31-1BC7-4426-BC43-20A797A43695}">
      <dsp:nvSpPr>
        <dsp:cNvPr id="0" name=""/>
        <dsp:cNvSpPr/>
      </dsp:nvSpPr>
      <dsp:spPr>
        <a:xfrm>
          <a:off x="567062" y="0"/>
          <a:ext cx="6426714" cy="3888432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26367-ADA1-47DF-BE36-7007E9009AD7}">
      <dsp:nvSpPr>
        <dsp:cNvPr id="0" name=""/>
        <dsp:cNvSpPr/>
      </dsp:nvSpPr>
      <dsp:spPr>
        <a:xfrm>
          <a:off x="0" y="1166529"/>
          <a:ext cx="2268252" cy="15553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Narrate the thinking processes</a:t>
          </a:r>
        </a:p>
      </dsp:txBody>
      <dsp:txXfrm>
        <a:off x="75927" y="1242456"/>
        <a:ext cx="2116398" cy="1403518"/>
      </dsp:txXfrm>
    </dsp:sp>
    <dsp:sp modelId="{2E6652AD-742A-4CED-82D6-50C42BC80572}">
      <dsp:nvSpPr>
        <dsp:cNvPr id="0" name=""/>
        <dsp:cNvSpPr/>
      </dsp:nvSpPr>
      <dsp:spPr>
        <a:xfrm>
          <a:off x="2646294" y="1139714"/>
          <a:ext cx="2268252" cy="1555372"/>
        </a:xfrm>
        <a:prstGeom prst="roundRect">
          <a:avLst/>
        </a:prstGeom>
        <a:solidFill>
          <a:schemeClr val="accent4">
            <a:hueOff val="-1092657"/>
            <a:satOff val="-1313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Offer comfort and support</a:t>
          </a:r>
        </a:p>
      </dsp:txBody>
      <dsp:txXfrm>
        <a:off x="2722221" y="1215641"/>
        <a:ext cx="2116398" cy="1403518"/>
      </dsp:txXfrm>
    </dsp:sp>
    <dsp:sp modelId="{81C7C5C3-FE52-4607-A4D9-7EEBD521BEB1}">
      <dsp:nvSpPr>
        <dsp:cNvPr id="0" name=""/>
        <dsp:cNvSpPr/>
      </dsp:nvSpPr>
      <dsp:spPr>
        <a:xfrm>
          <a:off x="5292588" y="1166529"/>
          <a:ext cx="2268252" cy="1555372"/>
        </a:xfrm>
        <a:prstGeom prst="roundRect">
          <a:avLst/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But don’t be a helicopter!</a:t>
          </a:r>
        </a:p>
      </dsp:txBody>
      <dsp:txXfrm>
        <a:off x="5368515" y="1242456"/>
        <a:ext cx="2116398" cy="1403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41EA7-8393-4299-87CA-0A986EEBCCF4}">
      <dsp:nvSpPr>
        <dsp:cNvPr id="0" name=""/>
        <dsp:cNvSpPr/>
      </dsp:nvSpPr>
      <dsp:spPr>
        <a:xfrm>
          <a:off x="7721" y="855839"/>
          <a:ext cx="2307772" cy="13846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We know what behaviours we want</a:t>
          </a:r>
        </a:p>
      </dsp:txBody>
      <dsp:txXfrm>
        <a:off x="48276" y="896394"/>
        <a:ext cx="2226662" cy="1303553"/>
      </dsp:txXfrm>
    </dsp:sp>
    <dsp:sp modelId="{2C1C2FA3-F322-4183-AC88-BC6E2876703B}">
      <dsp:nvSpPr>
        <dsp:cNvPr id="0" name=""/>
        <dsp:cNvSpPr/>
      </dsp:nvSpPr>
      <dsp:spPr>
        <a:xfrm>
          <a:off x="2546270" y="1262007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2546270" y="1376472"/>
        <a:ext cx="342473" cy="343397"/>
      </dsp:txXfrm>
    </dsp:sp>
    <dsp:sp modelId="{7270AF89-4BF6-42CC-B6D8-7FAFF8CC6CB6}">
      <dsp:nvSpPr>
        <dsp:cNvPr id="0" name=""/>
        <dsp:cNvSpPr/>
      </dsp:nvSpPr>
      <dsp:spPr>
        <a:xfrm>
          <a:off x="3238601" y="855839"/>
          <a:ext cx="2307772" cy="1384663"/>
        </a:xfrm>
        <a:prstGeom prst="roundRect">
          <a:avLst>
            <a:gd name="adj" fmla="val 10000"/>
          </a:avLst>
        </a:prstGeom>
        <a:solidFill>
          <a:schemeClr val="accent5">
            <a:hueOff val="-842315"/>
            <a:satOff val="-3972"/>
            <a:lumOff val="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 look confident about getting the behaviours</a:t>
          </a:r>
        </a:p>
      </dsp:txBody>
      <dsp:txXfrm>
        <a:off x="3279156" y="896394"/>
        <a:ext cx="2226662" cy="1303553"/>
      </dsp:txXfrm>
    </dsp:sp>
    <dsp:sp modelId="{A367A69D-E840-45CF-82B7-A35FAEC985AA}">
      <dsp:nvSpPr>
        <dsp:cNvPr id="0" name=""/>
        <dsp:cNvSpPr/>
      </dsp:nvSpPr>
      <dsp:spPr>
        <a:xfrm>
          <a:off x="5777151" y="1262007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5777151" y="1376472"/>
        <a:ext cx="342473" cy="343397"/>
      </dsp:txXfrm>
    </dsp:sp>
    <dsp:sp modelId="{BE8096B7-A27B-479D-8A28-CEE440412E1F}">
      <dsp:nvSpPr>
        <dsp:cNvPr id="0" name=""/>
        <dsp:cNvSpPr/>
      </dsp:nvSpPr>
      <dsp:spPr>
        <a:xfrm>
          <a:off x="6469482" y="855839"/>
          <a:ext cx="2307772" cy="1384663"/>
        </a:xfrm>
        <a:prstGeom prst="roundRect">
          <a:avLst>
            <a:gd name="adj" fmla="val 10000"/>
          </a:avLst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 narrate the ‘why’</a:t>
          </a:r>
        </a:p>
      </dsp:txBody>
      <dsp:txXfrm>
        <a:off x="6510037" y="896394"/>
        <a:ext cx="2226662" cy="130355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A5D31-1BC7-4426-BC43-20A797A43695}">
      <dsp:nvSpPr>
        <dsp:cNvPr id="0" name=""/>
        <dsp:cNvSpPr/>
      </dsp:nvSpPr>
      <dsp:spPr>
        <a:xfrm>
          <a:off x="572296" y="0"/>
          <a:ext cx="6486023" cy="3744416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26367-ADA1-47DF-BE36-7007E9009AD7}">
      <dsp:nvSpPr>
        <dsp:cNvPr id="0" name=""/>
        <dsp:cNvSpPr/>
      </dsp:nvSpPr>
      <dsp:spPr>
        <a:xfrm>
          <a:off x="8196" y="1123324"/>
          <a:ext cx="2456104" cy="14977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Look for chances to learn to wait</a:t>
          </a:r>
        </a:p>
      </dsp:txBody>
      <dsp:txXfrm>
        <a:off x="81311" y="1196439"/>
        <a:ext cx="2309874" cy="1351536"/>
      </dsp:txXfrm>
    </dsp:sp>
    <dsp:sp modelId="{2E6652AD-742A-4CED-82D6-50C42BC80572}">
      <dsp:nvSpPr>
        <dsp:cNvPr id="0" name=""/>
        <dsp:cNvSpPr/>
      </dsp:nvSpPr>
      <dsp:spPr>
        <a:xfrm>
          <a:off x="2587255" y="1123324"/>
          <a:ext cx="2456104" cy="1497766"/>
        </a:xfrm>
        <a:prstGeom prst="roundRect">
          <a:avLst/>
        </a:prstGeom>
        <a:solidFill>
          <a:schemeClr val="accent4">
            <a:hueOff val="-1092657"/>
            <a:satOff val="-1313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Pitch the level of challenge higher than you think</a:t>
          </a:r>
        </a:p>
      </dsp:txBody>
      <dsp:txXfrm>
        <a:off x="2660370" y="1196439"/>
        <a:ext cx="2309874" cy="1351536"/>
      </dsp:txXfrm>
    </dsp:sp>
    <dsp:sp modelId="{81C7C5C3-FE52-4607-A4D9-7EEBD521BEB1}">
      <dsp:nvSpPr>
        <dsp:cNvPr id="0" name=""/>
        <dsp:cNvSpPr/>
      </dsp:nvSpPr>
      <dsp:spPr>
        <a:xfrm>
          <a:off x="5166314" y="1123324"/>
          <a:ext cx="2456104" cy="1497766"/>
        </a:xfrm>
        <a:prstGeom prst="roundRect">
          <a:avLst/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Always consider: who is doing the work?</a:t>
          </a:r>
        </a:p>
      </dsp:txBody>
      <dsp:txXfrm>
        <a:off x="5239429" y="1196439"/>
        <a:ext cx="2309874" cy="135153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A5D31-1BC7-4426-BC43-20A797A43695}">
      <dsp:nvSpPr>
        <dsp:cNvPr id="0" name=""/>
        <dsp:cNvSpPr/>
      </dsp:nvSpPr>
      <dsp:spPr>
        <a:xfrm>
          <a:off x="577696" y="0"/>
          <a:ext cx="6547230" cy="396044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26367-ADA1-47DF-BE36-7007E9009AD7}">
      <dsp:nvSpPr>
        <dsp:cNvPr id="0" name=""/>
        <dsp:cNvSpPr/>
      </dsp:nvSpPr>
      <dsp:spPr>
        <a:xfrm>
          <a:off x="8274" y="1188131"/>
          <a:ext cx="2479282" cy="15841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Praise agency rather than attainment</a:t>
          </a:r>
        </a:p>
      </dsp:txBody>
      <dsp:txXfrm>
        <a:off x="85607" y="1265464"/>
        <a:ext cx="2324616" cy="1429510"/>
      </dsp:txXfrm>
    </dsp:sp>
    <dsp:sp modelId="{2E6652AD-742A-4CED-82D6-50C42BC80572}">
      <dsp:nvSpPr>
        <dsp:cNvPr id="0" name=""/>
        <dsp:cNvSpPr/>
      </dsp:nvSpPr>
      <dsp:spPr>
        <a:xfrm>
          <a:off x="2611670" y="1188131"/>
          <a:ext cx="2479282" cy="1584176"/>
        </a:xfrm>
        <a:prstGeom prst="roundRect">
          <a:avLst/>
        </a:prstGeom>
        <a:solidFill>
          <a:schemeClr val="accent4">
            <a:hueOff val="-1092657"/>
            <a:satOff val="-1313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Give the child agency to repair mistakes</a:t>
          </a:r>
        </a:p>
      </dsp:txBody>
      <dsp:txXfrm>
        <a:off x="2689003" y="1265464"/>
        <a:ext cx="2324616" cy="1429510"/>
      </dsp:txXfrm>
    </dsp:sp>
    <dsp:sp modelId="{81C7C5C3-FE52-4607-A4D9-7EEBD521BEB1}">
      <dsp:nvSpPr>
        <dsp:cNvPr id="0" name=""/>
        <dsp:cNvSpPr/>
      </dsp:nvSpPr>
      <dsp:spPr>
        <a:xfrm>
          <a:off x="5215067" y="1188131"/>
          <a:ext cx="2479282" cy="1584176"/>
        </a:xfrm>
        <a:prstGeom prst="roundRect">
          <a:avLst/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Trust: especially the hardest to trust</a:t>
          </a:r>
        </a:p>
      </dsp:txBody>
      <dsp:txXfrm>
        <a:off x="5292400" y="1265464"/>
        <a:ext cx="2324616" cy="142951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7B770-C40C-40B4-8439-513D26439E5B}">
      <dsp:nvSpPr>
        <dsp:cNvPr id="0" name=""/>
        <dsp:cNvSpPr/>
      </dsp:nvSpPr>
      <dsp:spPr>
        <a:xfrm>
          <a:off x="1667644" y="0"/>
          <a:ext cx="4437112" cy="4437112"/>
        </a:xfrm>
        <a:prstGeom prst="diamond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D2AD6-F0AC-4E40-8B20-731461A0F655}">
      <dsp:nvSpPr>
        <dsp:cNvPr id="0" name=""/>
        <dsp:cNvSpPr/>
      </dsp:nvSpPr>
      <dsp:spPr>
        <a:xfrm>
          <a:off x="2089170" y="421525"/>
          <a:ext cx="1730473" cy="1730473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Focus on what we can *change* to maintain motivation</a:t>
          </a:r>
        </a:p>
      </dsp:txBody>
      <dsp:txXfrm>
        <a:off x="2173645" y="506000"/>
        <a:ext cx="1561523" cy="1561523"/>
      </dsp:txXfrm>
    </dsp:sp>
    <dsp:sp modelId="{76D1AAA5-914A-4B27-AF8F-100FB315E2B6}">
      <dsp:nvSpPr>
        <dsp:cNvPr id="0" name=""/>
        <dsp:cNvSpPr/>
      </dsp:nvSpPr>
      <dsp:spPr>
        <a:xfrm>
          <a:off x="3952757" y="421525"/>
          <a:ext cx="1730473" cy="1730473"/>
        </a:xfrm>
        <a:prstGeom prst="roundRect">
          <a:avLst/>
        </a:prstGeom>
        <a:solidFill>
          <a:schemeClr val="accent6">
            <a:shade val="50000"/>
            <a:hueOff val="69756"/>
            <a:satOff val="-2693"/>
            <a:lumOff val="206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Behaviour as part of learning – ‘teach’ behaviours</a:t>
          </a:r>
        </a:p>
      </dsp:txBody>
      <dsp:txXfrm>
        <a:off x="4037232" y="506000"/>
        <a:ext cx="1561523" cy="1561523"/>
      </dsp:txXfrm>
    </dsp:sp>
    <dsp:sp modelId="{04627101-9201-4A9A-AFF6-2F355F56711B}">
      <dsp:nvSpPr>
        <dsp:cNvPr id="0" name=""/>
        <dsp:cNvSpPr/>
      </dsp:nvSpPr>
      <dsp:spPr>
        <a:xfrm>
          <a:off x="2089170" y="2285112"/>
          <a:ext cx="1730473" cy="1730473"/>
        </a:xfrm>
        <a:prstGeom prst="roundRect">
          <a:avLst/>
        </a:prstGeom>
        <a:solidFill>
          <a:schemeClr val="accent6">
            <a:shade val="50000"/>
            <a:hueOff val="139512"/>
            <a:satOff val="-5385"/>
            <a:lumOff val="413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Build on interests to create engagement</a:t>
          </a:r>
        </a:p>
      </dsp:txBody>
      <dsp:txXfrm>
        <a:off x="2173645" y="2369587"/>
        <a:ext cx="1561523" cy="1561523"/>
      </dsp:txXfrm>
    </dsp:sp>
    <dsp:sp modelId="{13B28E75-F2BC-4825-B131-9ADA53228CD8}">
      <dsp:nvSpPr>
        <dsp:cNvPr id="0" name=""/>
        <dsp:cNvSpPr/>
      </dsp:nvSpPr>
      <dsp:spPr>
        <a:xfrm>
          <a:off x="3952757" y="2285112"/>
          <a:ext cx="1730473" cy="1730473"/>
        </a:xfrm>
        <a:prstGeom prst="roundRect">
          <a:avLst/>
        </a:prstGeom>
        <a:solidFill>
          <a:schemeClr val="accent6">
            <a:shade val="50000"/>
            <a:hueOff val="69756"/>
            <a:satOff val="-2693"/>
            <a:lumOff val="206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Develop learner voice and ownership</a:t>
          </a:r>
        </a:p>
      </dsp:txBody>
      <dsp:txXfrm>
        <a:off x="4037232" y="2369587"/>
        <a:ext cx="1561523" cy="156152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41EA7-8393-4299-87CA-0A986EEBCCF4}">
      <dsp:nvSpPr>
        <dsp:cNvPr id="0" name=""/>
        <dsp:cNvSpPr/>
      </dsp:nvSpPr>
      <dsp:spPr>
        <a:xfrm>
          <a:off x="7689" y="520989"/>
          <a:ext cx="2298180" cy="1378908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Stories and narratives are powerful</a:t>
          </a:r>
        </a:p>
      </dsp:txBody>
      <dsp:txXfrm>
        <a:off x="48076" y="561376"/>
        <a:ext cx="2217406" cy="1298134"/>
      </dsp:txXfrm>
    </dsp:sp>
    <dsp:sp modelId="{2C1C2FA3-F322-4183-AC88-BC6E2876703B}">
      <dsp:nvSpPr>
        <dsp:cNvPr id="0" name=""/>
        <dsp:cNvSpPr/>
      </dsp:nvSpPr>
      <dsp:spPr>
        <a:xfrm>
          <a:off x="2535687" y="925469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2535687" y="1039459"/>
        <a:ext cx="341050" cy="341968"/>
      </dsp:txXfrm>
    </dsp:sp>
    <dsp:sp modelId="{7270AF89-4BF6-42CC-B6D8-7FAFF8CC6CB6}">
      <dsp:nvSpPr>
        <dsp:cNvPr id="0" name=""/>
        <dsp:cNvSpPr/>
      </dsp:nvSpPr>
      <dsp:spPr>
        <a:xfrm>
          <a:off x="3225141" y="520989"/>
          <a:ext cx="2298180" cy="1378908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93008"/>
            <a:satOff val="-3590"/>
            <a:lumOff val="275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Connect to prior experiences; provide new experiences</a:t>
          </a:r>
        </a:p>
      </dsp:txBody>
      <dsp:txXfrm>
        <a:off x="3265528" y="561376"/>
        <a:ext cx="2217406" cy="1298134"/>
      </dsp:txXfrm>
    </dsp:sp>
    <dsp:sp modelId="{A367A69D-E840-45CF-82B7-A35FAEC985AA}">
      <dsp:nvSpPr>
        <dsp:cNvPr id="0" name=""/>
        <dsp:cNvSpPr/>
      </dsp:nvSpPr>
      <dsp:spPr>
        <a:xfrm>
          <a:off x="5753140" y="925469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145394"/>
            <a:satOff val="-5032"/>
            <a:lumOff val="317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5753140" y="1039459"/>
        <a:ext cx="341050" cy="341968"/>
      </dsp:txXfrm>
    </dsp:sp>
    <dsp:sp modelId="{BE8096B7-A27B-479D-8A28-CEE440412E1F}">
      <dsp:nvSpPr>
        <dsp:cNvPr id="0" name=""/>
        <dsp:cNvSpPr/>
      </dsp:nvSpPr>
      <dsp:spPr>
        <a:xfrm>
          <a:off x="6442594" y="520989"/>
          <a:ext cx="2298180" cy="1378908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93008"/>
            <a:satOff val="-3590"/>
            <a:lumOff val="275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Consider learner interests and how to incorporate</a:t>
          </a:r>
        </a:p>
      </dsp:txBody>
      <dsp:txXfrm>
        <a:off x="6482981" y="561376"/>
        <a:ext cx="2217406" cy="129813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7B770-C40C-40B4-8439-513D26439E5B}">
      <dsp:nvSpPr>
        <dsp:cNvPr id="0" name=""/>
        <dsp:cNvSpPr/>
      </dsp:nvSpPr>
      <dsp:spPr>
        <a:xfrm>
          <a:off x="1559632" y="0"/>
          <a:ext cx="4653136" cy="4653136"/>
        </a:xfrm>
        <a:prstGeom prst="diamond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D2AD6-F0AC-4E40-8B20-731461A0F655}">
      <dsp:nvSpPr>
        <dsp:cNvPr id="0" name=""/>
        <dsp:cNvSpPr/>
      </dsp:nvSpPr>
      <dsp:spPr>
        <a:xfrm>
          <a:off x="2001679" y="442047"/>
          <a:ext cx="1814723" cy="1814723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 question and adapt my approaches – I am reflective</a:t>
          </a:r>
        </a:p>
      </dsp:txBody>
      <dsp:txXfrm>
        <a:off x="2090266" y="530634"/>
        <a:ext cx="1637549" cy="1637549"/>
      </dsp:txXfrm>
    </dsp:sp>
    <dsp:sp modelId="{76D1AAA5-914A-4B27-AF8F-100FB315E2B6}">
      <dsp:nvSpPr>
        <dsp:cNvPr id="0" name=""/>
        <dsp:cNvSpPr/>
      </dsp:nvSpPr>
      <dsp:spPr>
        <a:xfrm>
          <a:off x="3955997" y="442047"/>
          <a:ext cx="1814723" cy="1814723"/>
        </a:xfrm>
        <a:prstGeom prst="roundRect">
          <a:avLst/>
        </a:prstGeom>
        <a:solidFill>
          <a:schemeClr val="accent6">
            <a:shade val="50000"/>
            <a:hueOff val="69756"/>
            <a:satOff val="-2693"/>
            <a:lumOff val="206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 take risks and try things from ‘left field’</a:t>
          </a:r>
        </a:p>
      </dsp:txBody>
      <dsp:txXfrm>
        <a:off x="4044584" y="530634"/>
        <a:ext cx="1637549" cy="1637549"/>
      </dsp:txXfrm>
    </dsp:sp>
    <dsp:sp modelId="{04627101-9201-4A9A-AFF6-2F355F56711B}">
      <dsp:nvSpPr>
        <dsp:cNvPr id="0" name=""/>
        <dsp:cNvSpPr/>
      </dsp:nvSpPr>
      <dsp:spPr>
        <a:xfrm>
          <a:off x="2001679" y="2396365"/>
          <a:ext cx="1814723" cy="1814723"/>
        </a:xfrm>
        <a:prstGeom prst="roundRect">
          <a:avLst/>
        </a:prstGeom>
        <a:solidFill>
          <a:schemeClr val="accent6">
            <a:shade val="50000"/>
            <a:hueOff val="139512"/>
            <a:satOff val="-5385"/>
            <a:lumOff val="413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 use active, multi-sensory approaches</a:t>
          </a:r>
        </a:p>
      </dsp:txBody>
      <dsp:txXfrm>
        <a:off x="2090266" y="2484952"/>
        <a:ext cx="1637549" cy="1637549"/>
      </dsp:txXfrm>
    </dsp:sp>
    <dsp:sp modelId="{13B28E75-F2BC-4825-B131-9ADA53228CD8}">
      <dsp:nvSpPr>
        <dsp:cNvPr id="0" name=""/>
        <dsp:cNvSpPr/>
      </dsp:nvSpPr>
      <dsp:spPr>
        <a:xfrm>
          <a:off x="3955997" y="2305556"/>
          <a:ext cx="1814723" cy="1814723"/>
        </a:xfrm>
        <a:prstGeom prst="roundRect">
          <a:avLst/>
        </a:prstGeom>
        <a:solidFill>
          <a:schemeClr val="accent6">
            <a:shade val="50000"/>
            <a:hueOff val="69756"/>
            <a:satOff val="-2693"/>
            <a:lumOff val="206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Abstract concepts: concrete examples</a:t>
          </a:r>
        </a:p>
      </dsp:txBody>
      <dsp:txXfrm>
        <a:off x="4044584" y="2394143"/>
        <a:ext cx="1637549" cy="16375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41EA7-8393-4299-87CA-0A986EEBCCF4}">
      <dsp:nvSpPr>
        <dsp:cNvPr id="0" name=""/>
        <dsp:cNvSpPr/>
      </dsp:nvSpPr>
      <dsp:spPr>
        <a:xfrm>
          <a:off x="7689" y="1466221"/>
          <a:ext cx="2298180" cy="13789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 highlight what’s going right</a:t>
          </a:r>
        </a:p>
      </dsp:txBody>
      <dsp:txXfrm>
        <a:off x="48076" y="1506608"/>
        <a:ext cx="2217406" cy="1298134"/>
      </dsp:txXfrm>
    </dsp:sp>
    <dsp:sp modelId="{2C1C2FA3-F322-4183-AC88-BC6E2876703B}">
      <dsp:nvSpPr>
        <dsp:cNvPr id="0" name=""/>
        <dsp:cNvSpPr/>
      </dsp:nvSpPr>
      <dsp:spPr>
        <a:xfrm>
          <a:off x="2535687" y="1870701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535687" y="1984691"/>
        <a:ext cx="341050" cy="341968"/>
      </dsp:txXfrm>
    </dsp:sp>
    <dsp:sp modelId="{7270AF89-4BF6-42CC-B6D8-7FAFF8CC6CB6}">
      <dsp:nvSpPr>
        <dsp:cNvPr id="0" name=""/>
        <dsp:cNvSpPr/>
      </dsp:nvSpPr>
      <dsp:spPr>
        <a:xfrm>
          <a:off x="3225141" y="1466221"/>
          <a:ext cx="2298180" cy="1378908"/>
        </a:xfrm>
        <a:prstGeom prst="roundRect">
          <a:avLst>
            <a:gd name="adj" fmla="val 10000"/>
          </a:avLst>
        </a:prstGeom>
        <a:solidFill>
          <a:schemeClr val="accent5">
            <a:hueOff val="-842315"/>
            <a:satOff val="-3972"/>
            <a:lumOff val="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“This is how we do it here.”</a:t>
          </a:r>
        </a:p>
      </dsp:txBody>
      <dsp:txXfrm>
        <a:off x="3265528" y="1506608"/>
        <a:ext cx="2217406" cy="1298134"/>
      </dsp:txXfrm>
    </dsp:sp>
    <dsp:sp modelId="{A367A69D-E840-45CF-82B7-A35FAEC985AA}">
      <dsp:nvSpPr>
        <dsp:cNvPr id="0" name=""/>
        <dsp:cNvSpPr/>
      </dsp:nvSpPr>
      <dsp:spPr>
        <a:xfrm>
          <a:off x="5753140" y="1870701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5753140" y="1984691"/>
        <a:ext cx="341050" cy="341968"/>
      </dsp:txXfrm>
    </dsp:sp>
    <dsp:sp modelId="{BE8096B7-A27B-479D-8A28-CEE440412E1F}">
      <dsp:nvSpPr>
        <dsp:cNvPr id="0" name=""/>
        <dsp:cNvSpPr/>
      </dsp:nvSpPr>
      <dsp:spPr>
        <a:xfrm>
          <a:off x="6442594" y="1466221"/>
          <a:ext cx="2298180" cy="1378908"/>
        </a:xfrm>
        <a:prstGeom prst="roundRect">
          <a:avLst>
            <a:gd name="adj" fmla="val 10000"/>
          </a:avLst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 use statements not rhetorical questions</a:t>
          </a:r>
        </a:p>
      </dsp:txBody>
      <dsp:txXfrm>
        <a:off x="6482981" y="1506608"/>
        <a:ext cx="2217406" cy="12981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41EA7-8393-4299-87CA-0A986EEBCCF4}">
      <dsp:nvSpPr>
        <dsp:cNvPr id="0" name=""/>
        <dsp:cNvSpPr/>
      </dsp:nvSpPr>
      <dsp:spPr>
        <a:xfrm>
          <a:off x="7689" y="520989"/>
          <a:ext cx="2298180" cy="13789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 reinforce and revisit the rules</a:t>
          </a:r>
        </a:p>
      </dsp:txBody>
      <dsp:txXfrm>
        <a:off x="48076" y="561376"/>
        <a:ext cx="2217406" cy="1298134"/>
      </dsp:txXfrm>
    </dsp:sp>
    <dsp:sp modelId="{2C1C2FA3-F322-4183-AC88-BC6E2876703B}">
      <dsp:nvSpPr>
        <dsp:cNvPr id="0" name=""/>
        <dsp:cNvSpPr/>
      </dsp:nvSpPr>
      <dsp:spPr>
        <a:xfrm>
          <a:off x="2535687" y="925469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2535687" y="1039459"/>
        <a:ext cx="341050" cy="341968"/>
      </dsp:txXfrm>
    </dsp:sp>
    <dsp:sp modelId="{7270AF89-4BF6-42CC-B6D8-7FAFF8CC6CB6}">
      <dsp:nvSpPr>
        <dsp:cNvPr id="0" name=""/>
        <dsp:cNvSpPr/>
      </dsp:nvSpPr>
      <dsp:spPr>
        <a:xfrm>
          <a:off x="3225141" y="520989"/>
          <a:ext cx="2298180" cy="1378908"/>
        </a:xfrm>
        <a:prstGeom prst="roundRect">
          <a:avLst>
            <a:gd name="adj" fmla="val 10000"/>
          </a:avLst>
        </a:prstGeom>
        <a:solidFill>
          <a:schemeClr val="accent5">
            <a:hueOff val="-842315"/>
            <a:satOff val="-3972"/>
            <a:lumOff val="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 model the expectations that I set</a:t>
          </a:r>
        </a:p>
      </dsp:txBody>
      <dsp:txXfrm>
        <a:off x="3265528" y="561376"/>
        <a:ext cx="2217406" cy="1298134"/>
      </dsp:txXfrm>
    </dsp:sp>
    <dsp:sp modelId="{A367A69D-E840-45CF-82B7-A35FAEC985AA}">
      <dsp:nvSpPr>
        <dsp:cNvPr id="0" name=""/>
        <dsp:cNvSpPr/>
      </dsp:nvSpPr>
      <dsp:spPr>
        <a:xfrm>
          <a:off x="5753140" y="925469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5753140" y="1039459"/>
        <a:ext cx="341050" cy="341968"/>
      </dsp:txXfrm>
    </dsp:sp>
    <dsp:sp modelId="{BE8096B7-A27B-479D-8A28-CEE440412E1F}">
      <dsp:nvSpPr>
        <dsp:cNvPr id="0" name=""/>
        <dsp:cNvSpPr/>
      </dsp:nvSpPr>
      <dsp:spPr>
        <a:xfrm>
          <a:off x="6442594" y="520989"/>
          <a:ext cx="2298180" cy="1378908"/>
        </a:xfrm>
        <a:prstGeom prst="roundRect">
          <a:avLst>
            <a:gd name="adj" fmla="val 10000"/>
          </a:avLst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We create routines that embed ethos</a:t>
          </a:r>
        </a:p>
      </dsp:txBody>
      <dsp:txXfrm>
        <a:off x="6482981" y="561376"/>
        <a:ext cx="2217406" cy="12981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282FA-4DB5-4BEF-928C-8D4E8CDE3E56}">
      <dsp:nvSpPr>
        <dsp:cNvPr id="0" name=""/>
        <dsp:cNvSpPr/>
      </dsp:nvSpPr>
      <dsp:spPr>
        <a:xfrm>
          <a:off x="1030506" y="327636"/>
          <a:ext cx="4234070" cy="423407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Staff act as a team on the approach</a:t>
          </a:r>
        </a:p>
      </dsp:txBody>
      <dsp:txXfrm>
        <a:off x="3261962" y="1224856"/>
        <a:ext cx="1512168" cy="1260140"/>
      </dsp:txXfrm>
    </dsp:sp>
    <dsp:sp modelId="{B027B84B-CE66-4C1D-BD60-6AFCC1DC9DB8}">
      <dsp:nvSpPr>
        <dsp:cNvPr id="0" name=""/>
        <dsp:cNvSpPr/>
      </dsp:nvSpPr>
      <dsp:spPr>
        <a:xfrm>
          <a:off x="943304" y="478853"/>
          <a:ext cx="4234070" cy="423407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842315"/>
                <a:satOff val="-3972"/>
                <a:lumOff val="98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842315"/>
                <a:satOff val="-3972"/>
                <a:lumOff val="98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842315"/>
                <a:satOff val="-3972"/>
                <a:lumOff val="98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Rewards and consequences are carefully used</a:t>
          </a:r>
        </a:p>
      </dsp:txBody>
      <dsp:txXfrm>
        <a:off x="1951416" y="3225958"/>
        <a:ext cx="2268252" cy="1108923"/>
      </dsp:txXfrm>
    </dsp:sp>
    <dsp:sp modelId="{85713397-C7E3-4ED7-81A7-0007434453DB}">
      <dsp:nvSpPr>
        <dsp:cNvPr id="0" name=""/>
        <dsp:cNvSpPr/>
      </dsp:nvSpPr>
      <dsp:spPr>
        <a:xfrm>
          <a:off x="856103" y="327636"/>
          <a:ext cx="4234070" cy="423407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Everyone is clear about ethos/ expectations</a:t>
          </a:r>
        </a:p>
      </dsp:txBody>
      <dsp:txXfrm>
        <a:off x="1346549" y="1224856"/>
        <a:ext cx="1512168" cy="1260140"/>
      </dsp:txXfrm>
    </dsp:sp>
    <dsp:sp modelId="{DF7E2A94-6801-46D7-916C-443FCDACF8D8}">
      <dsp:nvSpPr>
        <dsp:cNvPr id="0" name=""/>
        <dsp:cNvSpPr/>
      </dsp:nvSpPr>
      <dsp:spPr>
        <a:xfrm>
          <a:off x="768746" y="65527"/>
          <a:ext cx="4758288" cy="475828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2C6A72-7316-479A-B738-A0BBF43FE7B5}">
      <dsp:nvSpPr>
        <dsp:cNvPr id="0" name=""/>
        <dsp:cNvSpPr/>
      </dsp:nvSpPr>
      <dsp:spPr>
        <a:xfrm>
          <a:off x="681195" y="216476"/>
          <a:ext cx="4758288" cy="475828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842315"/>
                <a:satOff val="-3972"/>
                <a:lumOff val="98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842315"/>
                <a:satOff val="-3972"/>
                <a:lumOff val="98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842315"/>
                <a:satOff val="-3972"/>
                <a:lumOff val="98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BD6509-9184-4D4F-901E-38986D3EE4B9}">
      <dsp:nvSpPr>
        <dsp:cNvPr id="0" name=""/>
        <dsp:cNvSpPr/>
      </dsp:nvSpPr>
      <dsp:spPr>
        <a:xfrm>
          <a:off x="593644" y="65527"/>
          <a:ext cx="4758288" cy="475828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81067-DAD5-46C6-9ABD-80065B3AAA56}">
      <dsp:nvSpPr>
        <dsp:cNvPr id="0" name=""/>
        <dsp:cNvSpPr/>
      </dsp:nvSpPr>
      <dsp:spPr>
        <a:xfrm>
          <a:off x="1174522" y="327636"/>
          <a:ext cx="4234070" cy="423407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 maintain consistent standards</a:t>
          </a:r>
        </a:p>
      </dsp:txBody>
      <dsp:txXfrm>
        <a:off x="3405978" y="1224856"/>
        <a:ext cx="1512168" cy="1260140"/>
      </dsp:txXfrm>
    </dsp:sp>
    <dsp:sp modelId="{235DC54D-90B6-419A-A840-D9553D7382E8}">
      <dsp:nvSpPr>
        <dsp:cNvPr id="0" name=""/>
        <dsp:cNvSpPr/>
      </dsp:nvSpPr>
      <dsp:spPr>
        <a:xfrm>
          <a:off x="1087320" y="478853"/>
          <a:ext cx="4234070" cy="423407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842315"/>
                <a:satOff val="-3972"/>
                <a:lumOff val="98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842315"/>
                <a:satOff val="-3972"/>
                <a:lumOff val="98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842315"/>
                <a:satOff val="-3972"/>
                <a:lumOff val="98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 know how to get there in flexible ways</a:t>
          </a:r>
        </a:p>
      </dsp:txBody>
      <dsp:txXfrm>
        <a:off x="2095432" y="3225958"/>
        <a:ext cx="2268252" cy="1108923"/>
      </dsp:txXfrm>
    </dsp:sp>
    <dsp:sp modelId="{81B7E58B-A19D-422A-AB69-24DDF72270D2}">
      <dsp:nvSpPr>
        <dsp:cNvPr id="0" name=""/>
        <dsp:cNvSpPr/>
      </dsp:nvSpPr>
      <dsp:spPr>
        <a:xfrm>
          <a:off x="1000119" y="327636"/>
          <a:ext cx="4234070" cy="423407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 am aware of my internal bias</a:t>
          </a:r>
        </a:p>
      </dsp:txBody>
      <dsp:txXfrm>
        <a:off x="1490565" y="1224856"/>
        <a:ext cx="1512168" cy="1260140"/>
      </dsp:txXfrm>
    </dsp:sp>
    <dsp:sp modelId="{D30C63BD-5727-494E-A8E7-21222D7B2B2C}">
      <dsp:nvSpPr>
        <dsp:cNvPr id="0" name=""/>
        <dsp:cNvSpPr/>
      </dsp:nvSpPr>
      <dsp:spPr>
        <a:xfrm>
          <a:off x="912762" y="65527"/>
          <a:ext cx="4758288" cy="475828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8D6247-8D03-46DB-8764-18F95768F941}">
      <dsp:nvSpPr>
        <dsp:cNvPr id="0" name=""/>
        <dsp:cNvSpPr/>
      </dsp:nvSpPr>
      <dsp:spPr>
        <a:xfrm>
          <a:off x="825211" y="216476"/>
          <a:ext cx="4758288" cy="475828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842315"/>
                <a:satOff val="-3972"/>
                <a:lumOff val="98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842315"/>
                <a:satOff val="-3972"/>
                <a:lumOff val="98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842315"/>
                <a:satOff val="-3972"/>
                <a:lumOff val="98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5CFB2B-3A51-44B9-BCF2-B914C5425C0C}">
      <dsp:nvSpPr>
        <dsp:cNvPr id="0" name=""/>
        <dsp:cNvSpPr/>
      </dsp:nvSpPr>
      <dsp:spPr>
        <a:xfrm>
          <a:off x="737660" y="65527"/>
          <a:ext cx="4758288" cy="475828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41EA7-8393-4299-87CA-0A986EEBCCF4}">
      <dsp:nvSpPr>
        <dsp:cNvPr id="0" name=""/>
        <dsp:cNvSpPr/>
      </dsp:nvSpPr>
      <dsp:spPr>
        <a:xfrm>
          <a:off x="7689" y="520989"/>
          <a:ext cx="2298180" cy="13789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Distract (e.g. volunteer tasks)</a:t>
          </a:r>
        </a:p>
      </dsp:txBody>
      <dsp:txXfrm>
        <a:off x="48076" y="561376"/>
        <a:ext cx="2217406" cy="1298134"/>
      </dsp:txXfrm>
    </dsp:sp>
    <dsp:sp modelId="{2C1C2FA3-F322-4183-AC88-BC6E2876703B}">
      <dsp:nvSpPr>
        <dsp:cNvPr id="0" name=""/>
        <dsp:cNvSpPr/>
      </dsp:nvSpPr>
      <dsp:spPr>
        <a:xfrm>
          <a:off x="2535687" y="925469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2535687" y="1039459"/>
        <a:ext cx="341050" cy="341968"/>
      </dsp:txXfrm>
    </dsp:sp>
    <dsp:sp modelId="{7270AF89-4BF6-42CC-B6D8-7FAFF8CC6CB6}">
      <dsp:nvSpPr>
        <dsp:cNvPr id="0" name=""/>
        <dsp:cNvSpPr/>
      </dsp:nvSpPr>
      <dsp:spPr>
        <a:xfrm>
          <a:off x="3225141" y="520989"/>
          <a:ext cx="2298180" cy="1378908"/>
        </a:xfrm>
        <a:prstGeom prst="roundRect">
          <a:avLst>
            <a:gd name="adj" fmla="val 10000"/>
          </a:avLst>
        </a:prstGeom>
        <a:solidFill>
          <a:schemeClr val="accent5">
            <a:hueOff val="-842315"/>
            <a:satOff val="-3972"/>
            <a:lumOff val="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Defer (‘I’ll talk to you later’)</a:t>
          </a:r>
        </a:p>
      </dsp:txBody>
      <dsp:txXfrm>
        <a:off x="3265528" y="561376"/>
        <a:ext cx="2217406" cy="1298134"/>
      </dsp:txXfrm>
    </dsp:sp>
    <dsp:sp modelId="{A367A69D-E840-45CF-82B7-A35FAEC985AA}">
      <dsp:nvSpPr>
        <dsp:cNvPr id="0" name=""/>
        <dsp:cNvSpPr/>
      </dsp:nvSpPr>
      <dsp:spPr>
        <a:xfrm>
          <a:off x="5753140" y="925469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5753140" y="1039459"/>
        <a:ext cx="341050" cy="341968"/>
      </dsp:txXfrm>
    </dsp:sp>
    <dsp:sp modelId="{BE8096B7-A27B-479D-8A28-CEE440412E1F}">
      <dsp:nvSpPr>
        <dsp:cNvPr id="0" name=""/>
        <dsp:cNvSpPr/>
      </dsp:nvSpPr>
      <dsp:spPr>
        <a:xfrm>
          <a:off x="6442594" y="520989"/>
          <a:ext cx="2298180" cy="1378908"/>
        </a:xfrm>
        <a:prstGeom prst="roundRect">
          <a:avLst>
            <a:gd name="adj" fmla="val 10000"/>
          </a:avLst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Defuse (e.g. take a moment ‘out’)</a:t>
          </a:r>
        </a:p>
      </dsp:txBody>
      <dsp:txXfrm>
        <a:off x="6482981" y="561376"/>
        <a:ext cx="2217406" cy="12981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41EA7-8393-4299-87CA-0A986EEBCCF4}">
      <dsp:nvSpPr>
        <dsp:cNvPr id="0" name=""/>
        <dsp:cNvSpPr/>
      </dsp:nvSpPr>
      <dsp:spPr>
        <a:xfrm>
          <a:off x="7689" y="424035"/>
          <a:ext cx="2298180" cy="15728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Offer a choice rather than a demand</a:t>
          </a:r>
        </a:p>
      </dsp:txBody>
      <dsp:txXfrm>
        <a:off x="53755" y="470101"/>
        <a:ext cx="2206048" cy="1480685"/>
      </dsp:txXfrm>
    </dsp:sp>
    <dsp:sp modelId="{2C1C2FA3-F322-4183-AC88-BC6E2876703B}">
      <dsp:nvSpPr>
        <dsp:cNvPr id="0" name=""/>
        <dsp:cNvSpPr/>
      </dsp:nvSpPr>
      <dsp:spPr>
        <a:xfrm>
          <a:off x="2535687" y="925469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2535687" y="1039459"/>
        <a:ext cx="341050" cy="341968"/>
      </dsp:txXfrm>
    </dsp:sp>
    <dsp:sp modelId="{7270AF89-4BF6-42CC-B6D8-7FAFF8CC6CB6}">
      <dsp:nvSpPr>
        <dsp:cNvPr id="0" name=""/>
        <dsp:cNvSpPr/>
      </dsp:nvSpPr>
      <dsp:spPr>
        <a:xfrm>
          <a:off x="3225141" y="424035"/>
          <a:ext cx="2298180" cy="1572817"/>
        </a:xfrm>
        <a:prstGeom prst="roundRect">
          <a:avLst>
            <a:gd name="adj" fmla="val 10000"/>
          </a:avLst>
        </a:prstGeom>
        <a:solidFill>
          <a:schemeClr val="accent5">
            <a:hueOff val="-842315"/>
            <a:satOff val="-3972"/>
            <a:lumOff val="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Warn about changes to routine – now/next</a:t>
          </a:r>
        </a:p>
      </dsp:txBody>
      <dsp:txXfrm>
        <a:off x="3271207" y="470101"/>
        <a:ext cx="2206048" cy="1480685"/>
      </dsp:txXfrm>
    </dsp:sp>
    <dsp:sp modelId="{A367A69D-E840-45CF-82B7-A35FAEC985AA}">
      <dsp:nvSpPr>
        <dsp:cNvPr id="0" name=""/>
        <dsp:cNvSpPr/>
      </dsp:nvSpPr>
      <dsp:spPr>
        <a:xfrm>
          <a:off x="5753140" y="925469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5753140" y="1039459"/>
        <a:ext cx="341050" cy="341968"/>
      </dsp:txXfrm>
    </dsp:sp>
    <dsp:sp modelId="{BE8096B7-A27B-479D-8A28-CEE440412E1F}">
      <dsp:nvSpPr>
        <dsp:cNvPr id="0" name=""/>
        <dsp:cNvSpPr/>
      </dsp:nvSpPr>
      <dsp:spPr>
        <a:xfrm>
          <a:off x="6442594" y="424035"/>
          <a:ext cx="2298180" cy="1572817"/>
        </a:xfrm>
        <a:prstGeom prst="roundRect">
          <a:avLst>
            <a:gd name="adj" fmla="val 10000"/>
          </a:avLst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Understand the triggers and avoid them</a:t>
          </a:r>
        </a:p>
      </dsp:txBody>
      <dsp:txXfrm>
        <a:off x="6488660" y="470101"/>
        <a:ext cx="2206048" cy="14806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DDB7A-D722-4EE5-9E0A-FD7721411AD3}">
      <dsp:nvSpPr>
        <dsp:cNvPr id="0" name=""/>
        <dsp:cNvSpPr/>
      </dsp:nvSpPr>
      <dsp:spPr>
        <a:xfrm rot="5400000">
          <a:off x="-226705" y="229364"/>
          <a:ext cx="1511370" cy="105795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Self</a:t>
          </a:r>
        </a:p>
      </dsp:txBody>
      <dsp:txXfrm rot="-5400000">
        <a:off x="1" y="531639"/>
        <a:ext cx="1057959" cy="453411"/>
      </dsp:txXfrm>
    </dsp:sp>
    <dsp:sp modelId="{5BC508E3-5A94-45C6-8393-2061999BB077}">
      <dsp:nvSpPr>
        <dsp:cNvPr id="0" name=""/>
        <dsp:cNvSpPr/>
      </dsp:nvSpPr>
      <dsp:spPr>
        <a:xfrm rot="5400000">
          <a:off x="3544249" y="-2483630"/>
          <a:ext cx="982391" cy="59549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I model self control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I know how to keep myself calm</a:t>
          </a:r>
        </a:p>
      </dsp:txBody>
      <dsp:txXfrm rot="-5400000">
        <a:off x="1057960" y="50615"/>
        <a:ext cx="5907014" cy="886479"/>
      </dsp:txXfrm>
    </dsp:sp>
    <dsp:sp modelId="{AF611648-4E56-4642-A79A-59832CF6EC8C}">
      <dsp:nvSpPr>
        <dsp:cNvPr id="0" name=""/>
        <dsp:cNvSpPr/>
      </dsp:nvSpPr>
      <dsp:spPr>
        <a:xfrm rot="5400000">
          <a:off x="-226705" y="1545609"/>
          <a:ext cx="1511370" cy="1057959"/>
        </a:xfrm>
        <a:prstGeom prst="chevron">
          <a:avLst/>
        </a:prstGeom>
        <a:solidFill>
          <a:schemeClr val="accent5">
            <a:hueOff val="-842315"/>
            <a:satOff val="-3972"/>
            <a:lumOff val="980"/>
            <a:alphaOff val="0"/>
          </a:schemeClr>
        </a:solidFill>
        <a:ln w="15875" cap="flat" cmpd="sng" algn="ctr">
          <a:solidFill>
            <a:schemeClr val="accent5">
              <a:hueOff val="-842315"/>
              <a:satOff val="-3972"/>
              <a:lumOff val="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Voice</a:t>
          </a:r>
        </a:p>
      </dsp:txBody>
      <dsp:txXfrm rot="-5400000">
        <a:off x="1" y="1847884"/>
        <a:ext cx="1057959" cy="453411"/>
      </dsp:txXfrm>
    </dsp:sp>
    <dsp:sp modelId="{B56AB839-DBD0-41C6-9185-337AD86FB587}">
      <dsp:nvSpPr>
        <dsp:cNvPr id="0" name=""/>
        <dsp:cNvSpPr/>
      </dsp:nvSpPr>
      <dsp:spPr>
        <a:xfrm rot="5400000">
          <a:off x="3544249" y="-1167385"/>
          <a:ext cx="982391" cy="59549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842315"/>
              <a:satOff val="-3972"/>
              <a:lumOff val="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I control my tone, pace, pitch and volume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I consider how I frame what I say</a:t>
          </a:r>
        </a:p>
      </dsp:txBody>
      <dsp:txXfrm rot="-5400000">
        <a:off x="1057960" y="1366860"/>
        <a:ext cx="5907014" cy="886479"/>
      </dsp:txXfrm>
    </dsp:sp>
    <dsp:sp modelId="{ACA18E84-CF8D-4799-AEDE-A8DB323F9288}">
      <dsp:nvSpPr>
        <dsp:cNvPr id="0" name=""/>
        <dsp:cNvSpPr/>
      </dsp:nvSpPr>
      <dsp:spPr>
        <a:xfrm rot="5400000">
          <a:off x="-226705" y="2861854"/>
          <a:ext cx="1511370" cy="1057959"/>
        </a:xfrm>
        <a:prstGeom prst="chevron">
          <a:avLst/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accent5">
              <a:hueOff val="-1684631"/>
              <a:satOff val="-7944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Body</a:t>
          </a:r>
        </a:p>
      </dsp:txBody>
      <dsp:txXfrm rot="-5400000">
        <a:off x="1" y="3164129"/>
        <a:ext cx="1057959" cy="453411"/>
      </dsp:txXfrm>
    </dsp:sp>
    <dsp:sp modelId="{799C0942-FF0D-42AC-BE20-A26A618C70A7}">
      <dsp:nvSpPr>
        <dsp:cNvPr id="0" name=""/>
        <dsp:cNvSpPr/>
      </dsp:nvSpPr>
      <dsp:spPr>
        <a:xfrm rot="5400000">
          <a:off x="3544249" y="148859"/>
          <a:ext cx="982391" cy="59549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684631"/>
              <a:satOff val="-7944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I use space, levels, movement, eyes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I think about gesture and visuals</a:t>
          </a:r>
        </a:p>
      </dsp:txBody>
      <dsp:txXfrm rot="-5400000">
        <a:off x="1057960" y="2683104"/>
        <a:ext cx="5907014" cy="886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371BC1C-FEEF-4B67-83C0-14E2BAA1C8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7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GB" altLang="en-US"/>
              <a:t>www.suecowley.co.uk</a:t>
            </a:r>
          </a:p>
          <a:p>
            <a:r>
              <a:rPr lang="en-GB" altLang="en-US"/>
              <a:t>sue@suecowley.co.uk</a:t>
            </a:r>
          </a:p>
          <a:p>
            <a:r>
              <a:rPr lang="en-GB" altLang="en-US"/>
              <a:t>@Sue_Cowley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22421B6-1F83-4E79-B4F2-AC9E8C890D7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292" y="0"/>
            <a:ext cx="2984871" cy="50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D983620D-02C1-4558-971D-2B5883B8719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9286"/>
            <a:ext cx="2984871" cy="5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15D63245-ABF7-4829-AB28-D5DA9C87151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292" y="9519286"/>
            <a:ext cx="2984871" cy="5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71D6C7-1030-48ED-99A9-BC9E6FBE0A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050">
            <a:extLst>
              <a:ext uri="{FF2B5EF4-FFF2-40B4-BE49-F238E27FC236}">
                <a16:creationId xmlns:a16="http://schemas.microsoft.com/office/drawing/2014/main" id="{DD73DBDA-1598-41F0-A3EB-95E8ABB153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0483" name="Rectangle 2051">
            <a:extLst>
              <a:ext uri="{FF2B5EF4-FFF2-40B4-BE49-F238E27FC236}">
                <a16:creationId xmlns:a16="http://schemas.microsoft.com/office/drawing/2014/main" id="{A1949C6E-24EB-40E8-9E38-FC2201ACA65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292" y="0"/>
            <a:ext cx="2984871" cy="50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20484" name="Rectangle 2052">
            <a:extLst>
              <a:ext uri="{FF2B5EF4-FFF2-40B4-BE49-F238E27FC236}">
                <a16:creationId xmlns:a16="http://schemas.microsoft.com/office/drawing/2014/main" id="{FE8DE971-5065-4114-95D5-B328CCC739F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2053">
            <a:extLst>
              <a:ext uri="{FF2B5EF4-FFF2-40B4-BE49-F238E27FC236}">
                <a16:creationId xmlns:a16="http://schemas.microsoft.com/office/drawing/2014/main" id="{241E3CE5-8476-4EEE-9F27-19A76559A9F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0486" name="Rectangle 2054">
            <a:extLst>
              <a:ext uri="{FF2B5EF4-FFF2-40B4-BE49-F238E27FC236}">
                <a16:creationId xmlns:a16="http://schemas.microsoft.com/office/drawing/2014/main" id="{3E7B2994-79D7-4049-9328-4A49BFE41F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9286"/>
            <a:ext cx="2984871" cy="5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0487" name="Rectangle 2055">
            <a:extLst>
              <a:ext uri="{FF2B5EF4-FFF2-40B4-BE49-F238E27FC236}">
                <a16:creationId xmlns:a16="http://schemas.microsoft.com/office/drawing/2014/main" id="{8826DABC-7547-4E68-AE99-A0C2584DC5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292" y="9519286"/>
            <a:ext cx="2984871" cy="5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DE6367-9094-4117-AEAE-DD4D09504D7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E9297C18-0649-4F6A-9E59-8DC3640B3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DCB47-2652-44AF-A844-2163AD800CD5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4AEB16B5-544E-49CD-908F-89B92A629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895A8830-97AD-4BF3-8F00-9EA8D21EA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84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067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608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14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365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6367-9094-4117-AEAE-DD4D09504D7C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0581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469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784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6367-9094-4117-AEAE-DD4D09504D7C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7934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6367-9094-4117-AEAE-DD4D09504D7C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4424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6367-9094-4117-AEAE-DD4D09504D7C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067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E9297C18-0649-4F6A-9E59-8DC3640B3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DCB47-2652-44AF-A844-2163AD800CD5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4AEB16B5-544E-49CD-908F-89B92A629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895A8830-97AD-4BF3-8F00-9EA8D21EA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505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6367-9094-4117-AEAE-DD4D09504D7C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2804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6367-9094-4117-AEAE-DD4D09504D7C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77851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6367-9094-4117-AEAE-DD4D09504D7C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37132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6367-9094-4117-AEAE-DD4D09504D7C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5482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48006-DED1-4F4D-90A8-261E916E48B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5318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6367-9094-4117-AEAE-DD4D09504D7C}" type="slidenum">
              <a:rPr lang="en-GB" altLang="en-US" smtClean="0"/>
              <a:pPr/>
              <a:t>38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67214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6367-9094-4117-AEAE-DD4D09504D7C}" type="slidenum">
              <a:rPr lang="en-GB" altLang="en-US" smtClean="0"/>
              <a:pPr/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1466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6367-9094-4117-AEAE-DD4D09504D7C}" type="slidenum">
              <a:rPr lang="en-GB" altLang="en-US" smtClean="0"/>
              <a:pPr/>
              <a:t>40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80848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6367-9094-4117-AEAE-DD4D09504D7C}" type="slidenum">
              <a:rPr lang="en-GB" altLang="en-US" smtClean="0"/>
              <a:pPr/>
              <a:t>41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46556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6367-9094-4117-AEAE-DD4D09504D7C}" type="slidenum">
              <a:rPr lang="en-GB" altLang="en-US" smtClean="0"/>
              <a:pPr/>
              <a:t>42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0526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6367-9094-4117-AEAE-DD4D09504D7C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47503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6367-9094-4117-AEAE-DD4D09504D7C}" type="slidenum">
              <a:rPr lang="en-GB" altLang="en-US" smtClean="0"/>
              <a:pPr/>
              <a:t>43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4814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44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175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45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4199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46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3076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6367-9094-4117-AEAE-DD4D09504D7C}" type="slidenum">
              <a:rPr lang="en-GB" altLang="en-US" smtClean="0"/>
              <a:pPr/>
              <a:t>47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53695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6367-9094-4117-AEAE-DD4D09504D7C}" type="slidenum">
              <a:rPr lang="en-GB" altLang="en-US" smtClean="0"/>
              <a:pPr/>
              <a:t>48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10328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6367-9094-4117-AEAE-DD4D09504D7C}" type="slidenum">
              <a:rPr lang="en-GB" altLang="en-US" smtClean="0"/>
              <a:pPr/>
              <a:t>49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13199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6367-9094-4117-AEAE-DD4D09504D7C}" type="slidenum">
              <a:rPr lang="en-GB" altLang="en-US" smtClean="0"/>
              <a:pPr/>
              <a:t>50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504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6367-9094-4117-AEAE-DD4D09504D7C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87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6367-9094-4117-AEAE-DD4D09504D7C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3586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6367-9094-4117-AEAE-DD4D09504D7C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6931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940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1797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79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FEF3B18E-4B27-4B2A-9F16-4635A28022F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8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675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35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E987-B186-4560-93DC-E17D3A8F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2AB1F422-C643-451F-ACB1-4019010FB669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0316D-AD2D-436A-966C-ABD1FCB08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9DCDB-7554-4142-A83F-360A9A4A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6F69B-A112-457B-A739-707906348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81249-3080-4E98-BE8B-113119FA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9246D2-74DC-424C-AC78-DCD2954BD5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246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90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85ED-8D1C-4BF1-9C7F-81BD613072AC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56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73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24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2514-BD69-40AF-98D3-398F84194EF3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723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F6FB-5451-41CC-B67E-1B0FAAD7E87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582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65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97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283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34E9D02-9E5C-4159-8B2B-AA0D0646D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692697"/>
            <a:ext cx="8316416" cy="1872208"/>
          </a:xfrm>
          <a:noFill/>
          <a:ln w="127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Positive approaches to behaviour</a:t>
            </a:r>
            <a:br>
              <a:rPr lang="en-GB" altLang="en-US" sz="3600" dirty="0"/>
            </a:br>
            <a:r>
              <a:rPr lang="en-GB" altLang="en-US" i="1" cap="none" dirty="0"/>
              <a:t>Supporting the Development of Self-Regulation</a:t>
            </a:r>
            <a:endParaRPr lang="en-GB" altLang="en-US" sz="3600" i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15D47C-2C32-4243-8E62-C7DA4BD56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2060848"/>
            <a:ext cx="6696744" cy="3908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i="1" dirty="0"/>
              <a:t>Contact details:</a:t>
            </a:r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www.suecowley.co.uk</a:t>
            </a:r>
          </a:p>
          <a:p>
            <a:pPr marL="0" indent="0" algn="ctr">
              <a:buNone/>
            </a:pPr>
            <a:r>
              <a:rPr lang="en-GB" sz="2400" dirty="0"/>
              <a:t>sue@suecowley.co.uk</a:t>
            </a:r>
          </a:p>
          <a:p>
            <a:pPr marL="0" indent="0" algn="ctr">
              <a:buNone/>
            </a:pPr>
            <a:r>
              <a:rPr lang="en-GB" sz="2400" dirty="0"/>
              <a:t>@Sue_Cowley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30FB0E-F7AB-67D2-86BC-2EFF46C53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81" y="2920290"/>
            <a:ext cx="1513849" cy="2147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0D81F2-29D5-C361-5819-A87E0C844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542" y="2879076"/>
            <a:ext cx="1513850" cy="23248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4D6139-F0F9-80CE-793E-090DDA133A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47" y="4365104"/>
            <a:ext cx="1513849" cy="231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62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br>
              <a:rPr lang="en-GB" altLang="en-US" sz="3200" dirty="0"/>
            </a:br>
            <a:br>
              <a:rPr lang="en-GB" altLang="en-US" sz="3200" dirty="0"/>
            </a:br>
            <a:r>
              <a:rPr lang="en-GB" altLang="en-US" sz="3600" dirty="0"/>
              <a:t>Whole school Consistency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110C04B-2E41-4175-B0B6-6E44736389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918321"/>
              </p:ext>
            </p:extLst>
          </p:nvPr>
        </p:nvGraphicFramePr>
        <p:xfrm>
          <a:off x="1691680" y="1772816"/>
          <a:ext cx="61206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261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Internal Consistency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110C04B-2E41-4175-B0B6-6E44736389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969888"/>
              </p:ext>
            </p:extLst>
          </p:nvPr>
        </p:nvGraphicFramePr>
        <p:xfrm>
          <a:off x="1547664" y="1772816"/>
          <a:ext cx="640871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4780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204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flexible responses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5822F0-297E-4078-A4EC-8646F3035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925360"/>
              </p:ext>
            </p:extLst>
          </p:nvPr>
        </p:nvGraphicFramePr>
        <p:xfrm>
          <a:off x="179512" y="2088232"/>
          <a:ext cx="8748464" cy="24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0534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204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dirty="0"/>
              <a:t>reasonable adjustments/send</a:t>
            </a:r>
            <a:endParaRPr lang="en-GB" altLang="en-US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5822F0-297E-4078-A4EC-8646F3035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375958"/>
              </p:ext>
            </p:extLst>
          </p:nvPr>
        </p:nvGraphicFramePr>
        <p:xfrm>
          <a:off x="179512" y="2232248"/>
          <a:ext cx="8748464" cy="24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5064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7024" y="836712"/>
            <a:ext cx="8079432" cy="1049235"/>
          </a:xfrm>
        </p:spPr>
        <p:txBody>
          <a:bodyPr>
            <a:normAutofit/>
          </a:bodyPr>
          <a:lstStyle/>
          <a:p>
            <a:pPr algn="ctr"/>
            <a:r>
              <a:rPr lang="en-GB" altLang="en-US" dirty="0"/>
              <a:t>supporting children who struggle with working memory</a:t>
            </a:r>
            <a:endParaRPr lang="en-GB" altLang="en-US" sz="40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AC2591-0640-4BB9-9419-17FF0CFDCB78}"/>
              </a:ext>
            </a:extLst>
          </p:cNvPr>
          <p:cNvSpPr txBox="1">
            <a:spLocks noChangeArrowheads="1"/>
          </p:cNvSpPr>
          <p:nvPr/>
        </p:nvSpPr>
        <p:spPr>
          <a:xfrm>
            <a:off x="935792" y="2069976"/>
            <a:ext cx="7380624" cy="4311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Exact, specific use of language – be literal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Explicit (not general ‘get ready to go home’)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Repeat and rephrase, adjusting vocabulary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Concrete examples of concepts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Gestures, visuals, diagrams, icons, charts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Chunk up instructions</a:t>
            </a:r>
          </a:p>
        </p:txBody>
      </p:sp>
    </p:spTree>
    <p:extLst>
      <p:ext uri="{BB962C8B-B14F-4D97-AF65-F5344CB8AC3E}">
        <p14:creationId xmlns:p14="http://schemas.microsoft.com/office/powerpoint/2010/main" val="2967826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2376264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br>
              <a:rPr lang="en-GB" altLang="en-US" sz="2800" dirty="0"/>
            </a:br>
            <a:br>
              <a:rPr lang="en-GB" altLang="en-US" sz="2800" dirty="0"/>
            </a:br>
            <a:br>
              <a:rPr lang="en-GB" altLang="en-US" sz="2800" dirty="0"/>
            </a:br>
            <a:r>
              <a:rPr lang="en-GB" altLang="en-US" dirty="0"/>
              <a:t>effective communication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14C66EC-9797-4DF0-B520-FBA437547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584016"/>
              </p:ext>
            </p:extLst>
          </p:nvPr>
        </p:nvGraphicFramePr>
        <p:xfrm>
          <a:off x="1187624" y="1916832"/>
          <a:ext cx="7012930" cy="4149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7611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764704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Framing for motivation – The language of Choice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14C66EC-9797-4DF0-B520-FBA437547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086403"/>
              </p:ext>
            </p:extLst>
          </p:nvPr>
        </p:nvGraphicFramePr>
        <p:xfrm>
          <a:off x="1443038" y="2016125"/>
          <a:ext cx="6572250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5646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2177569"/>
            <a:ext cx="52565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cs typeface="Arial" panose="020B0604020202020204" pitchFamily="34" charset="0"/>
              </a:rPr>
              <a:t>Session Two: A Practical Guide to Self-Regulation</a:t>
            </a:r>
          </a:p>
        </p:txBody>
      </p:sp>
    </p:spTree>
    <p:extLst>
      <p:ext uri="{BB962C8B-B14F-4D97-AF65-F5344CB8AC3E}">
        <p14:creationId xmlns:p14="http://schemas.microsoft.com/office/powerpoint/2010/main" val="100771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948661C-5741-433E-941D-5A456F49D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3491" y="291533"/>
            <a:ext cx="6571343" cy="1049235"/>
          </a:xfrm>
        </p:spPr>
        <p:txBody>
          <a:bodyPr>
            <a:noAutofit/>
          </a:bodyPr>
          <a:lstStyle/>
          <a:p>
            <a:pPr algn="ctr"/>
            <a:br>
              <a:rPr lang="en-GB" altLang="en-US" dirty="0"/>
            </a:br>
            <a:br>
              <a:rPr lang="en-GB" altLang="en-US" dirty="0"/>
            </a:br>
            <a:r>
              <a:rPr lang="en-GB" altLang="en-US" dirty="0"/>
              <a:t>What is Self-Regulation?</a:t>
            </a: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78CE65C-7E18-40DE-912E-A666825874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9415065"/>
              </p:ext>
            </p:extLst>
          </p:nvPr>
        </p:nvGraphicFramePr>
        <p:xfrm>
          <a:off x="611560" y="2028545"/>
          <a:ext cx="8064896" cy="391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2977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948661C-5741-433E-941D-5A456F49D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3491" y="291533"/>
            <a:ext cx="6571343" cy="1049235"/>
          </a:xfrm>
        </p:spPr>
        <p:txBody>
          <a:bodyPr>
            <a:noAutofit/>
          </a:bodyPr>
          <a:lstStyle/>
          <a:p>
            <a:pPr algn="ctr"/>
            <a:br>
              <a:rPr lang="en-GB" altLang="en-US" dirty="0"/>
            </a:br>
            <a:br>
              <a:rPr lang="en-GB" altLang="en-US" dirty="0"/>
            </a:br>
            <a:r>
              <a:rPr lang="en-GB" altLang="en-US" dirty="0"/>
              <a:t>What is Self-Regulation?</a:t>
            </a: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D655ABF-1422-C4E3-CA84-2D4FD04FF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5798839"/>
              </p:ext>
            </p:extLst>
          </p:nvPr>
        </p:nvGraphicFramePr>
        <p:xfrm>
          <a:off x="467544" y="1916832"/>
          <a:ext cx="828092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746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34E9D02-9E5C-4159-8B2B-AA0D0646D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196752"/>
            <a:ext cx="8316416" cy="720079"/>
          </a:xfrm>
          <a:noFill/>
          <a:ln w="127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Outline of the day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15D47C-2C32-4243-8E62-C7DA4BD56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9.00am – 10.30am</a:t>
            </a:r>
          </a:p>
          <a:p>
            <a:pPr marL="0" indent="0" algn="ctr">
              <a:buNone/>
            </a:pPr>
            <a:r>
              <a:rPr lang="en-GB" sz="2400" dirty="0"/>
              <a:t>Session One: Key Principles of Positive Behaviour Management</a:t>
            </a:r>
          </a:p>
          <a:p>
            <a:pPr marL="0" indent="0" algn="ctr">
              <a:buNone/>
            </a:pPr>
            <a:r>
              <a:rPr lang="en-GB" dirty="0"/>
              <a:t>11.00am – 12.30pm</a:t>
            </a:r>
          </a:p>
          <a:p>
            <a:pPr marL="0" indent="0" algn="ctr">
              <a:buNone/>
            </a:pPr>
            <a:r>
              <a:rPr lang="en-GB" sz="2400" dirty="0"/>
              <a:t>Session Two: A Practical Guide to Self-Regulation</a:t>
            </a:r>
          </a:p>
          <a:p>
            <a:pPr marL="0" indent="0" algn="ctr">
              <a:buNone/>
            </a:pPr>
            <a:r>
              <a:rPr lang="en-GB" dirty="0"/>
              <a:t>1.15pm – 2.15pm</a:t>
            </a:r>
          </a:p>
          <a:p>
            <a:pPr marL="0" indent="0" algn="ctr">
              <a:buNone/>
            </a:pPr>
            <a:r>
              <a:rPr lang="en-GB" sz="2400" dirty="0"/>
              <a:t>Session Three: Marshmallows and Traffic Cops – Managing Motivation</a:t>
            </a:r>
          </a:p>
          <a:p>
            <a:pPr marL="0" indent="0" algn="ctr">
              <a:buNone/>
            </a:pPr>
            <a:r>
              <a:rPr lang="en-GB" dirty="0"/>
              <a:t>2.30pm – 3.15pm</a:t>
            </a:r>
          </a:p>
          <a:p>
            <a:pPr marL="0" indent="0" algn="ctr">
              <a:buNone/>
            </a:pPr>
            <a:r>
              <a:rPr lang="en-GB" sz="2400" dirty="0"/>
              <a:t>Session Four: Action Planning – Next Steps</a:t>
            </a:r>
          </a:p>
        </p:txBody>
      </p:sp>
    </p:spTree>
    <p:extLst>
      <p:ext uri="{BB962C8B-B14F-4D97-AF65-F5344CB8AC3E}">
        <p14:creationId xmlns:p14="http://schemas.microsoft.com/office/powerpoint/2010/main" val="493364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948661C-5741-433E-941D-5A456F49D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3491" y="291533"/>
            <a:ext cx="6571343" cy="1049235"/>
          </a:xfrm>
        </p:spPr>
        <p:txBody>
          <a:bodyPr>
            <a:noAutofit/>
          </a:bodyPr>
          <a:lstStyle/>
          <a:p>
            <a:pPr algn="ctr"/>
            <a:br>
              <a:rPr lang="en-GB" altLang="en-US" dirty="0"/>
            </a:br>
            <a:br>
              <a:rPr lang="en-GB" altLang="en-US" dirty="0"/>
            </a:br>
            <a:r>
              <a:rPr lang="en-GB" altLang="en-US" dirty="0"/>
              <a:t>What is Self-Regulation?</a:t>
            </a: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045D243-1D7D-30D4-F45B-F2CACD00A0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8243275"/>
              </p:ext>
            </p:extLst>
          </p:nvPr>
        </p:nvGraphicFramePr>
        <p:xfrm>
          <a:off x="637728" y="1988840"/>
          <a:ext cx="7966720" cy="4073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089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948661C-5741-433E-941D-5A456F49D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696" y="238200"/>
            <a:ext cx="8686800" cy="742528"/>
          </a:xfrm>
        </p:spPr>
        <p:txBody>
          <a:bodyPr>
            <a:noAutofit/>
          </a:bodyPr>
          <a:lstStyle/>
          <a:p>
            <a:pPr algn="ctr"/>
            <a:r>
              <a:rPr lang="en-GB" altLang="en-US" dirty="0"/>
              <a:t>What Factors Support the development of Self-Regulation?</a:t>
            </a: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C32FDA-A1C7-4CE1-AE3C-B1296F1C17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3886615"/>
              </p:ext>
            </p:extLst>
          </p:nvPr>
        </p:nvGraphicFramePr>
        <p:xfrm>
          <a:off x="62680" y="1412776"/>
          <a:ext cx="89018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2012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948661C-5741-433E-941D-5A456F49D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696" y="260648"/>
            <a:ext cx="8686800" cy="742528"/>
          </a:xfrm>
        </p:spPr>
        <p:txBody>
          <a:bodyPr>
            <a:noAutofit/>
          </a:bodyPr>
          <a:lstStyle/>
          <a:p>
            <a:pPr algn="ctr"/>
            <a:r>
              <a:rPr lang="en-GB" altLang="en-US" dirty="0"/>
              <a:t>What Factors Support the</a:t>
            </a:r>
            <a:br>
              <a:rPr lang="en-GB" altLang="en-US" dirty="0"/>
            </a:br>
            <a:r>
              <a:rPr lang="en-GB" altLang="en-US" dirty="0"/>
              <a:t>Development of Self-Regulation?</a:t>
            </a: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C32FDA-A1C7-4CE1-AE3C-B1296F1C17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998258"/>
              </p:ext>
            </p:extLst>
          </p:nvPr>
        </p:nvGraphicFramePr>
        <p:xfrm>
          <a:off x="107504" y="1412776"/>
          <a:ext cx="89018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4358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664" y="836712"/>
            <a:ext cx="6571343" cy="1049235"/>
          </a:xfrm>
        </p:spPr>
        <p:txBody>
          <a:bodyPr>
            <a:normAutofit/>
          </a:bodyPr>
          <a:lstStyle/>
          <a:p>
            <a:pPr algn="ctr"/>
            <a:r>
              <a:rPr lang="en-GB" altLang="en-US" dirty="0"/>
              <a:t>Climbing muddy banks:</a:t>
            </a:r>
            <a:br>
              <a:rPr lang="en-GB" altLang="en-US" dirty="0"/>
            </a:br>
            <a:r>
              <a:rPr lang="en-GB" altLang="en-US" dirty="0"/>
              <a:t>How Can We Co-Regulate?</a:t>
            </a:r>
            <a:endParaRPr lang="en-GB" altLang="en-US" sz="40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AC2591-0640-4BB9-9419-17FF0CFDCB78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2141984"/>
            <a:ext cx="6912768" cy="4311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Soothing, coaxing, supporting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Emotional supports – scaffolding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Warm and responsive interactions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Working together to help them regulate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Supporting/calming when dysregulated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ü"/>
            </a:pPr>
            <a:r>
              <a:rPr lang="en-GB" altLang="en-US" sz="2800" dirty="0"/>
              <a:t>Identify and discuss the emotions</a:t>
            </a:r>
          </a:p>
        </p:txBody>
      </p:sp>
    </p:spTree>
    <p:extLst>
      <p:ext uri="{BB962C8B-B14F-4D97-AF65-F5344CB8AC3E}">
        <p14:creationId xmlns:p14="http://schemas.microsoft.com/office/powerpoint/2010/main" val="208443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476672"/>
            <a:ext cx="8784976" cy="1143000"/>
          </a:xfrm>
        </p:spPr>
        <p:txBody>
          <a:bodyPr>
            <a:normAutofit/>
          </a:bodyPr>
          <a:lstStyle/>
          <a:p>
            <a:pPr algn="ctr"/>
            <a:r>
              <a:rPr lang="en-GB" altLang="en-US" dirty="0"/>
              <a:t>From Co-Regulation to Self-Regulation</a:t>
            </a:r>
            <a:endParaRPr lang="en-GB" altLang="en-US" sz="40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DE893B2-B23A-47B4-B4EF-76E075BA5F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0679919"/>
              </p:ext>
            </p:extLst>
          </p:nvPr>
        </p:nvGraphicFramePr>
        <p:xfrm>
          <a:off x="899592" y="1371600"/>
          <a:ext cx="7200800" cy="4721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0531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151440" cy="1143000"/>
          </a:xfrm>
        </p:spPr>
        <p:txBody>
          <a:bodyPr>
            <a:noAutofit/>
          </a:bodyPr>
          <a:lstStyle/>
          <a:p>
            <a:pPr algn="ctr"/>
            <a:r>
              <a:rPr lang="en-GB" altLang="en-US" sz="2800" dirty="0"/>
              <a:t>Helping Children Develop Self-Regulation:</a:t>
            </a:r>
            <a:br>
              <a:rPr lang="en-GB" altLang="en-US" sz="2800" dirty="0"/>
            </a:br>
            <a:r>
              <a:rPr lang="en-GB" altLang="en-US" sz="2800" dirty="0"/>
              <a:t>Behavioural Control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FA66024-28E5-4A05-BBC8-0404766D01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1810989"/>
              </p:ext>
            </p:extLst>
          </p:nvPr>
        </p:nvGraphicFramePr>
        <p:xfrm>
          <a:off x="755576" y="1700808"/>
          <a:ext cx="763284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8060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7FF6C27-A24C-416D-B570-C18588259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906374"/>
            <a:ext cx="7344816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Pre-empt issues – avoid triggering fear/panic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Aim to hand behaviour over to the children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Poor proprioception: jump, crash, grab, push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Proprioceptive input calms/organises the brain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sz="2800" dirty="0"/>
              <a:t>‘Heavy work’: dig, pour, roll, cut, push, carry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sz="2800" dirty="0"/>
              <a:t>Oral activities: chew, blow bubbles, balloons</a:t>
            </a: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4020E9FE-F1E2-973D-2DEA-71B0BFF8E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80920" cy="1143000"/>
          </a:xfrm>
        </p:spPr>
        <p:txBody>
          <a:bodyPr>
            <a:noAutofit/>
          </a:bodyPr>
          <a:lstStyle/>
          <a:p>
            <a:pPr algn="ctr"/>
            <a:r>
              <a:rPr lang="en-GB" altLang="en-US" sz="2800" dirty="0"/>
              <a:t>Helping Children Develop Self-Regulation:</a:t>
            </a:r>
            <a:br>
              <a:rPr lang="en-GB" altLang="en-US" sz="2800" dirty="0"/>
            </a:br>
            <a:r>
              <a:rPr lang="en-GB" altLang="en-US" sz="2800" dirty="0"/>
              <a:t>Behavioural Control</a:t>
            </a:r>
          </a:p>
        </p:txBody>
      </p:sp>
    </p:spTree>
    <p:extLst>
      <p:ext uri="{BB962C8B-B14F-4D97-AF65-F5344CB8AC3E}">
        <p14:creationId xmlns:p14="http://schemas.microsoft.com/office/powerpoint/2010/main" val="2348787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FA66024-28E5-4A05-BBC8-0404766D01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832738"/>
              </p:ext>
            </p:extLst>
          </p:nvPr>
        </p:nvGraphicFramePr>
        <p:xfrm>
          <a:off x="755576" y="1772816"/>
          <a:ext cx="763284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0D6F85EA-A432-F38F-B63E-4311F0957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9256" y="620688"/>
            <a:ext cx="8149208" cy="1143000"/>
          </a:xfrm>
        </p:spPr>
        <p:txBody>
          <a:bodyPr>
            <a:noAutofit/>
          </a:bodyPr>
          <a:lstStyle/>
          <a:p>
            <a:pPr algn="ctr"/>
            <a:r>
              <a:rPr lang="en-GB" altLang="en-US" sz="2800" dirty="0"/>
              <a:t>Helping Children Develop Self-Regulation:</a:t>
            </a:r>
            <a:br>
              <a:rPr lang="en-GB" altLang="en-US" sz="2800" dirty="0"/>
            </a:br>
            <a:r>
              <a:rPr lang="en-GB" altLang="en-US" sz="2800" dirty="0"/>
              <a:t>Emotional Control</a:t>
            </a:r>
          </a:p>
        </p:txBody>
      </p:sp>
    </p:spTree>
    <p:extLst>
      <p:ext uri="{BB962C8B-B14F-4D97-AF65-F5344CB8AC3E}">
        <p14:creationId xmlns:p14="http://schemas.microsoft.com/office/powerpoint/2010/main" val="221168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05358E2-03B6-6E06-01EA-7186E9BB470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55576" y="1772816"/>
            <a:ext cx="7848872" cy="40324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800" dirty="0"/>
              <a:t>Interoception: our responses to information from our body (</a:t>
            </a:r>
            <a:r>
              <a:rPr lang="en-GB" sz="2800" dirty="0" err="1"/>
              <a:t>vagus</a:t>
            </a:r>
            <a:r>
              <a:rPr lang="en-GB" sz="2800" dirty="0"/>
              <a:t> nerve) – interpreted as ‘feelings’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/>
              <a:t>Sense of self – ‘how do I exist?’ – includes hunger, temperature, pain, affection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/>
              <a:t>Am I hot or cold? Touch cheeks to find out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/>
              <a:t>Give vocabulary – ‘is it a big or little hurt?’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A75A0A2-BE5A-91A6-F59C-1AE4A7CBEB3F}"/>
              </a:ext>
            </a:extLst>
          </p:cNvPr>
          <p:cNvSpPr txBox="1">
            <a:spLocks noChangeArrowheads="1"/>
          </p:cNvSpPr>
          <p:nvPr/>
        </p:nvSpPr>
        <p:spPr>
          <a:xfrm>
            <a:off x="599256" y="620688"/>
            <a:ext cx="8149208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2800"/>
              <a:t>Helping Children Develop Self-Regulation:</a:t>
            </a:r>
            <a:br>
              <a:rPr lang="en-GB" altLang="en-US" sz="2800"/>
            </a:br>
            <a:r>
              <a:rPr lang="en-GB" altLang="en-US" sz="2800"/>
              <a:t>Emotional Control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28542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7FF6C27-A24C-416D-B570-C18588259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280" y="1905794"/>
            <a:ext cx="757314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Talk through feelings – be explicit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Where do I feel this? What is source or cause?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‘Name that feeling’ activities – Colour Monster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Teacher as a model – facial expressions, calm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Mindfulness activities for proprioception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CC23E0-2255-4E6F-8267-FE383AB38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5100821"/>
            <a:ext cx="1961746" cy="1496531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2D44196-3A7D-5D52-8363-A6BC8AF55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9256" y="620688"/>
            <a:ext cx="8149208" cy="1143000"/>
          </a:xfrm>
        </p:spPr>
        <p:txBody>
          <a:bodyPr>
            <a:noAutofit/>
          </a:bodyPr>
          <a:lstStyle/>
          <a:p>
            <a:pPr algn="ctr"/>
            <a:r>
              <a:rPr lang="en-GB" altLang="en-US" sz="2800" dirty="0"/>
              <a:t>Helping Children Develop Self-Regulation:</a:t>
            </a:r>
            <a:br>
              <a:rPr lang="en-GB" altLang="en-US" sz="2800" dirty="0"/>
            </a:br>
            <a:r>
              <a:rPr lang="en-GB" altLang="en-US" sz="2800" dirty="0"/>
              <a:t>Emotional Control</a:t>
            </a:r>
          </a:p>
        </p:txBody>
      </p:sp>
    </p:spTree>
    <p:extLst>
      <p:ext uri="{BB962C8B-B14F-4D97-AF65-F5344CB8AC3E}">
        <p14:creationId xmlns:p14="http://schemas.microsoft.com/office/powerpoint/2010/main" val="361648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8712968" cy="864096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Key principles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D60298E0-D897-41B3-88D5-391E07440E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4" y="1988840"/>
            <a:ext cx="7344816" cy="4032448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/>
              <a:t>Behaviour is a learning process not an end in itself: behaviour </a:t>
            </a:r>
            <a:r>
              <a:rPr lang="en-GB" altLang="en-US" sz="2800" i="1" dirty="0"/>
              <a:t>is about </a:t>
            </a:r>
            <a:r>
              <a:rPr lang="en-GB" altLang="en-US" sz="2800" dirty="0"/>
              <a:t>learning (for teachers/children)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/>
              <a:t>Be clear what you need – pre-empt issues and be proactive, rather than reactive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/>
              <a:t>Give focus and energy to the learners who are ‘doing the right thing’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/>
              <a:t>Aim to build relationships – put ‘credit’ in the bank – inside and outside the classroom</a:t>
            </a:r>
          </a:p>
        </p:txBody>
      </p:sp>
    </p:spTree>
    <p:extLst>
      <p:ext uri="{BB962C8B-B14F-4D97-AF65-F5344CB8AC3E}">
        <p14:creationId xmlns:p14="http://schemas.microsoft.com/office/powerpoint/2010/main" val="894476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7FF6C27-A24C-416D-B570-C18588259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700808"/>
            <a:ext cx="7416824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sz="2800" dirty="0"/>
              <a:t>Empathy: relatively late developing aspect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sz="2800" dirty="0"/>
              <a:t>Need to be able to imaginatively reposition yourself into another person’s mind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sz="2800" dirty="0"/>
              <a:t>Theory of Mind: understand that other people have their own minds</a:t>
            </a:r>
            <a:endParaRPr lang="en-GB" altLang="en-US" sz="2800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Empathy in the curriculum – ‘in someone else’s shoes’ – role play, stories, biographies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E11207-E696-D9FE-2AA0-B0C8FE624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9256" y="620688"/>
            <a:ext cx="8149208" cy="1143000"/>
          </a:xfrm>
        </p:spPr>
        <p:txBody>
          <a:bodyPr>
            <a:noAutofit/>
          </a:bodyPr>
          <a:lstStyle/>
          <a:p>
            <a:pPr algn="ctr"/>
            <a:r>
              <a:rPr lang="en-GB" altLang="en-US" sz="2800" dirty="0"/>
              <a:t>Helping Children Develop Self-Regulation:</a:t>
            </a:r>
            <a:br>
              <a:rPr lang="en-GB" altLang="en-US" sz="2800" dirty="0"/>
            </a:br>
            <a:r>
              <a:rPr lang="en-GB" altLang="en-US" sz="2800" dirty="0"/>
              <a:t>Emotional Control</a:t>
            </a:r>
          </a:p>
        </p:txBody>
      </p:sp>
    </p:spTree>
    <p:extLst>
      <p:ext uri="{BB962C8B-B14F-4D97-AF65-F5344CB8AC3E}">
        <p14:creationId xmlns:p14="http://schemas.microsoft.com/office/powerpoint/2010/main" val="4210733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FA66024-28E5-4A05-BBC8-0404766D01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680940"/>
              </p:ext>
            </p:extLst>
          </p:nvPr>
        </p:nvGraphicFramePr>
        <p:xfrm>
          <a:off x="827584" y="1844824"/>
          <a:ext cx="756084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EB3CD6D8-BCBC-64EC-4881-123A73C38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9256" y="620688"/>
            <a:ext cx="8149208" cy="1143000"/>
          </a:xfrm>
        </p:spPr>
        <p:txBody>
          <a:bodyPr>
            <a:noAutofit/>
          </a:bodyPr>
          <a:lstStyle/>
          <a:p>
            <a:pPr algn="ctr"/>
            <a:r>
              <a:rPr lang="en-GB" altLang="en-US" sz="2800" dirty="0"/>
              <a:t>Helping Children Develop Self-Regulation:</a:t>
            </a:r>
            <a:br>
              <a:rPr lang="en-GB" altLang="en-US" sz="2800" dirty="0"/>
            </a:br>
            <a:r>
              <a:rPr lang="en-GB" altLang="en-US" sz="2800" dirty="0"/>
              <a:t>building resilience</a:t>
            </a:r>
          </a:p>
        </p:txBody>
      </p:sp>
    </p:spTree>
    <p:extLst>
      <p:ext uri="{BB962C8B-B14F-4D97-AF65-F5344CB8AC3E}">
        <p14:creationId xmlns:p14="http://schemas.microsoft.com/office/powerpoint/2010/main" val="1571084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7FF6C27-A24C-416D-B570-C18588259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700808"/>
            <a:ext cx="7344816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Stop, pause, observe: give ‘take up’ time – to children, to yourself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Risk assess but plan for challenge: what’s the worst that can happen?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Leave spaces to fail – don’t immediately repair issues for children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Help parents build children’s independence: give strategies – goal ladder/checklist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0A62A3B-0012-3CC2-E93C-DB308E69E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9256" y="620688"/>
            <a:ext cx="8149208" cy="1143000"/>
          </a:xfrm>
        </p:spPr>
        <p:txBody>
          <a:bodyPr>
            <a:noAutofit/>
          </a:bodyPr>
          <a:lstStyle/>
          <a:p>
            <a:pPr algn="ctr"/>
            <a:r>
              <a:rPr lang="en-GB" altLang="en-US" sz="2800" dirty="0"/>
              <a:t>Helping Children Develop Self-Regulation:</a:t>
            </a:r>
            <a:br>
              <a:rPr lang="en-GB" altLang="en-US" sz="2800" dirty="0"/>
            </a:br>
            <a:r>
              <a:rPr lang="en-GB" altLang="en-US" sz="2800" dirty="0"/>
              <a:t>building resilience</a:t>
            </a:r>
          </a:p>
        </p:txBody>
      </p:sp>
    </p:spTree>
    <p:extLst>
      <p:ext uri="{BB962C8B-B14F-4D97-AF65-F5344CB8AC3E}">
        <p14:creationId xmlns:p14="http://schemas.microsoft.com/office/powerpoint/2010/main" val="874391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FA66024-28E5-4A05-BBC8-0404766D01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6003994"/>
              </p:ext>
            </p:extLst>
          </p:nvPr>
        </p:nvGraphicFramePr>
        <p:xfrm>
          <a:off x="757808" y="1916832"/>
          <a:ext cx="763061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20B8D461-0966-D29B-D063-A8193F14C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9256" y="620688"/>
            <a:ext cx="8149208" cy="1143000"/>
          </a:xfrm>
        </p:spPr>
        <p:txBody>
          <a:bodyPr>
            <a:noAutofit/>
          </a:bodyPr>
          <a:lstStyle/>
          <a:p>
            <a:pPr algn="ctr"/>
            <a:r>
              <a:rPr lang="en-GB" altLang="en-US" sz="2800" dirty="0"/>
              <a:t>Helping Children Develop Self-Regulation:</a:t>
            </a:r>
            <a:br>
              <a:rPr lang="en-GB" altLang="en-US" sz="2800" dirty="0"/>
            </a:br>
            <a:r>
              <a:rPr lang="en-GB" altLang="en-US" sz="2800" dirty="0"/>
              <a:t>building impulse control</a:t>
            </a:r>
          </a:p>
        </p:txBody>
      </p:sp>
    </p:spTree>
    <p:extLst>
      <p:ext uri="{BB962C8B-B14F-4D97-AF65-F5344CB8AC3E}">
        <p14:creationId xmlns:p14="http://schemas.microsoft.com/office/powerpoint/2010/main" val="2364389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7FF6C27-A24C-416D-B570-C18588259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906374"/>
            <a:ext cx="7704856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The ‘Batman Effect’ – zoom out, separate from the situation (self-distancing)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The ‘ready </a:t>
            </a:r>
            <a:r>
              <a:rPr lang="en-GB" altLang="en-US" sz="2800" dirty="0" err="1">
                <a:cs typeface="Arial" panose="020B0604020202020204" pitchFamily="34" charset="0"/>
              </a:rPr>
              <a:t>ready</a:t>
            </a:r>
            <a:r>
              <a:rPr lang="en-GB" altLang="en-US" sz="2800" dirty="0">
                <a:cs typeface="Arial" panose="020B0604020202020204" pitchFamily="34" charset="0"/>
              </a:rPr>
              <a:t>’ game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Games for patience/waiting/freezing – Grandma’s footsteps, musical statues, board games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Curriculum activities that happen over time – growing, changes with the seasons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474E486-A3EC-A3A8-FD12-16B665DE3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9256" y="620688"/>
            <a:ext cx="8149208" cy="1143000"/>
          </a:xfrm>
        </p:spPr>
        <p:txBody>
          <a:bodyPr>
            <a:noAutofit/>
          </a:bodyPr>
          <a:lstStyle/>
          <a:p>
            <a:pPr algn="ctr"/>
            <a:r>
              <a:rPr lang="en-GB" altLang="en-US" sz="2800" dirty="0"/>
              <a:t>Helping Children Develop Self-Regulation:</a:t>
            </a:r>
            <a:br>
              <a:rPr lang="en-GB" altLang="en-US" sz="2800" dirty="0"/>
            </a:br>
            <a:r>
              <a:rPr lang="en-GB" altLang="en-US" sz="2800" dirty="0"/>
              <a:t>building impulse control</a:t>
            </a:r>
          </a:p>
        </p:txBody>
      </p:sp>
    </p:spTree>
    <p:extLst>
      <p:ext uri="{BB962C8B-B14F-4D97-AF65-F5344CB8AC3E}">
        <p14:creationId xmlns:p14="http://schemas.microsoft.com/office/powerpoint/2010/main" val="672488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FA66024-28E5-4A05-BBC8-0404766D01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303302"/>
              </p:ext>
            </p:extLst>
          </p:nvPr>
        </p:nvGraphicFramePr>
        <p:xfrm>
          <a:off x="755576" y="1916832"/>
          <a:ext cx="770262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8F2A7ABB-2439-D114-2CCC-5346EF0B5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9256" y="620688"/>
            <a:ext cx="8149208" cy="1143000"/>
          </a:xfrm>
        </p:spPr>
        <p:txBody>
          <a:bodyPr>
            <a:noAutofit/>
          </a:bodyPr>
          <a:lstStyle/>
          <a:p>
            <a:pPr algn="ctr"/>
            <a:r>
              <a:rPr lang="en-GB" altLang="en-US" sz="2800" dirty="0"/>
              <a:t>Helping Children Develop Self-Regulation:</a:t>
            </a:r>
            <a:br>
              <a:rPr lang="en-GB" altLang="en-US" sz="2800" dirty="0"/>
            </a:br>
            <a:r>
              <a:rPr lang="en-GB" altLang="en-US" sz="2800" dirty="0"/>
              <a:t>coping with challenge/failure</a:t>
            </a:r>
          </a:p>
        </p:txBody>
      </p:sp>
    </p:spTree>
    <p:extLst>
      <p:ext uri="{BB962C8B-B14F-4D97-AF65-F5344CB8AC3E}">
        <p14:creationId xmlns:p14="http://schemas.microsoft.com/office/powerpoint/2010/main" val="1547740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27FF6C27-A24C-416D-B570-C18588259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835527"/>
            <a:ext cx="6984776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Teacher as model of failing well: say sorry!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Deliberate mistakes – learners to spot them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Don’t immediately ‘repair’ errors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‘Brag’ about errors – failure Fridays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Do fast activities – it’s okay to throw it away!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Volunteer tasks – ‘caring for’/community based ‘chores’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C7DBF98-86D3-2D50-1DAF-FFB134253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9256" y="620688"/>
            <a:ext cx="8149208" cy="1143000"/>
          </a:xfrm>
        </p:spPr>
        <p:txBody>
          <a:bodyPr>
            <a:noAutofit/>
          </a:bodyPr>
          <a:lstStyle/>
          <a:p>
            <a:pPr algn="ctr"/>
            <a:r>
              <a:rPr lang="en-GB" altLang="en-US" sz="2800" dirty="0"/>
              <a:t>Helping Children Develop Self-Regulation:</a:t>
            </a:r>
            <a:br>
              <a:rPr lang="en-GB" altLang="en-US" sz="2800" dirty="0"/>
            </a:br>
            <a:r>
              <a:rPr lang="en-GB" altLang="en-US" sz="2800" dirty="0"/>
              <a:t>coping with challenge/failure</a:t>
            </a:r>
          </a:p>
        </p:txBody>
      </p:sp>
    </p:spTree>
    <p:extLst>
      <p:ext uri="{BB962C8B-B14F-4D97-AF65-F5344CB8AC3E}">
        <p14:creationId xmlns:p14="http://schemas.microsoft.com/office/powerpoint/2010/main" val="3248774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7FF6C27-A24C-416D-B570-C18588259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700808"/>
            <a:ext cx="7560840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Morning routine – encouraging agency, emotional awareness, choices, independence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Carpet time – ‘find a mat’, attentional control, think through the day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Snack time routine – managing self, caring for others, interoceptive awareness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Move/still routines – imaginative contexts, timings and targets, ‘freezing’ bodies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BCCDB8C-487A-1EED-457E-1E2F93E25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9256" y="620688"/>
            <a:ext cx="8149208" cy="1143000"/>
          </a:xfrm>
        </p:spPr>
        <p:txBody>
          <a:bodyPr>
            <a:noAutofit/>
          </a:bodyPr>
          <a:lstStyle/>
          <a:p>
            <a:pPr algn="ctr"/>
            <a:r>
              <a:rPr lang="en-GB" altLang="en-US" sz="2800" dirty="0"/>
              <a:t>Where is Self-Regulation in our curriculum?</a:t>
            </a:r>
          </a:p>
        </p:txBody>
      </p:sp>
    </p:spTree>
    <p:extLst>
      <p:ext uri="{BB962C8B-B14F-4D97-AF65-F5344CB8AC3E}">
        <p14:creationId xmlns:p14="http://schemas.microsoft.com/office/powerpoint/2010/main" val="3287343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1484784"/>
            <a:ext cx="374441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cs typeface="Arial" panose="020B0604020202020204" pitchFamily="34" charset="0"/>
              </a:rPr>
              <a:t>Session Three: Marshmallows and Traffic Cops</a:t>
            </a:r>
          </a:p>
        </p:txBody>
      </p:sp>
      <p:pic>
        <p:nvPicPr>
          <p:cNvPr id="2" name="Picture 17">
            <a:extLst>
              <a:ext uri="{FF2B5EF4-FFF2-40B4-BE49-F238E27FC236}">
                <a16:creationId xmlns:a16="http://schemas.microsoft.com/office/drawing/2014/main" id="{F22F54F0-9466-587C-B205-8684FF866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3047738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8">
            <a:extLst>
              <a:ext uri="{FF2B5EF4-FFF2-40B4-BE49-F238E27FC236}">
                <a16:creationId xmlns:a16="http://schemas.microsoft.com/office/drawing/2014/main" id="{B0E04C32-C1DC-0EBF-3270-9C088A77E0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882516"/>
              </p:ext>
            </p:extLst>
          </p:nvPr>
        </p:nvGraphicFramePr>
        <p:xfrm>
          <a:off x="683568" y="3835906"/>
          <a:ext cx="2267082" cy="1892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048426" imgH="2542857" progId="Paint.Picture">
                  <p:embed/>
                </p:oleObj>
              </mc:Choice>
              <mc:Fallback>
                <p:oleObj name="Bitmap Image" r:id="rId4" imgW="3048426" imgH="2542857" progId="Paint.Picture">
                  <p:embed/>
                  <p:pic>
                    <p:nvPicPr>
                      <p:cNvPr id="7" name="Object 8">
                        <a:extLst>
                          <a:ext uri="{FF2B5EF4-FFF2-40B4-BE49-F238E27FC236}">
                            <a16:creationId xmlns:a16="http://schemas.microsoft.com/office/drawing/2014/main" id="{D0496151-02A7-4D42-8834-48831DD25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835906"/>
                        <a:ext cx="2267082" cy="1892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697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871296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3600" dirty="0"/>
              <a:t>Thinking about extrinsic motivators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D60298E0-D897-41B3-88D5-391E07440E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988840"/>
            <a:ext cx="7704856" cy="40324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/>
              <a:t>Can elicit feelings of shame – especially if public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/>
              <a:t>Potential to decrease intrinsic motivation and devalue the task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/>
              <a:t>Can encourage fixed rather than growth mindset and a ‘what’s in it for me?’ mentality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/>
              <a:t>Can be useful as a ‘marker’ or symbol of progress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40139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8712968" cy="864096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Key principles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A4670F-78DA-4B65-B083-13B65B603DA3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1988840"/>
            <a:ext cx="7488832" cy="38884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Consider: what learning is missing? Self-regulation, empathy, language, attachment, physical needs …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What skills do your learners still need to develop? Be proactive – ‘teach’ these behaviours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What can you do within the curriculum/school life to support the learning of these skills?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How can provision better meet learning needs?</a:t>
            </a:r>
          </a:p>
        </p:txBody>
      </p:sp>
    </p:spTree>
    <p:extLst>
      <p:ext uri="{BB962C8B-B14F-4D97-AF65-F5344CB8AC3E}">
        <p14:creationId xmlns:p14="http://schemas.microsoft.com/office/powerpoint/2010/main" val="20669906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4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C8BE17-9141-433F-801A-05841A59EC4C}"/>
              </a:ext>
            </a:extLst>
          </p:cNvPr>
          <p:cNvSpPr txBox="1">
            <a:spLocks noChangeArrowheads="1"/>
          </p:cNvSpPr>
          <p:nvPr/>
        </p:nvSpPr>
        <p:spPr>
          <a:xfrm>
            <a:off x="832048" y="332656"/>
            <a:ext cx="7772400" cy="11366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sz="3600" dirty="0">
                <a:solidFill>
                  <a:schemeClr val="tx1"/>
                </a:solidFill>
              </a:rPr>
              <a:t>The Best Motivators …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CA6C956-7D81-40EA-AFB5-DBB0880F4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2875"/>
            <a:ext cx="533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Unexpected, unusual, creative, ironic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05D97FB1-BAB6-48FD-B6C7-FB0910151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133600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A surprise!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6CC47682-90D8-4CAF-A847-D6100524F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569" y="1844824"/>
            <a:ext cx="3598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Reflect staff/learner relationships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F98DCE8F-6D5B-4752-B1C3-121B68656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95600"/>
            <a:ext cx="426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Earned through co-operation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646122C7-3FCF-442F-BDC5-F73A69ACB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822139"/>
            <a:ext cx="35988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About social skills, as well as academic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77650706-1916-410C-93BE-D9317E8D7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958043"/>
            <a:ext cx="3598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About the giving of time, attention, kindness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15323783-9948-447D-A6E4-344C153AD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5199583"/>
            <a:ext cx="3598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Not </a:t>
            </a:r>
            <a:r>
              <a:rPr lang="en-GB" altLang="en-US" sz="2400" i="1">
                <a:cs typeface="Arial" panose="020B0604020202020204" pitchFamily="34" charset="0"/>
              </a:rPr>
              <a:t>always</a:t>
            </a:r>
            <a:r>
              <a:rPr lang="en-GB" altLang="en-US" sz="2400">
                <a:cs typeface="Arial" panose="020B0604020202020204" pitchFamily="34" charset="0"/>
              </a:rPr>
              <a:t> given publicly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98D1D13A-01E4-400C-888A-A54449F8B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67" y="4902259"/>
            <a:ext cx="38152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Come from the learning - intrinsic over extrinsic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9A0DDE2B-FBEA-408B-A1F2-944440C23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569" y="4038163"/>
            <a:ext cx="3598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Seen and noted by other adults/learners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B7673745-65D7-44D0-BB76-4FBB8721A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Funny</a:t>
            </a:r>
          </a:p>
        </p:txBody>
      </p:sp>
      <p:graphicFrame>
        <p:nvGraphicFramePr>
          <p:cNvPr id="19" name="Object 15">
            <a:extLst>
              <a:ext uri="{FF2B5EF4-FFF2-40B4-BE49-F238E27FC236}">
                <a16:creationId xmlns:a16="http://schemas.microsoft.com/office/drawing/2014/main" id="{E7738173-C850-4083-96BE-259E9F7C77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76200"/>
          <a:ext cx="1981200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048426" imgH="2704762" progId="Paint.Picture">
                  <p:embed/>
                </p:oleObj>
              </mc:Choice>
              <mc:Fallback>
                <p:oleObj name="Bitmap Image" r:id="rId3" imgW="3048426" imgH="2704762" progId="Paint.Picture">
                  <p:embed/>
                  <p:pic>
                    <p:nvPicPr>
                      <p:cNvPr id="19" name="Object 15">
                        <a:extLst>
                          <a:ext uri="{FF2B5EF4-FFF2-40B4-BE49-F238E27FC236}">
                            <a16:creationId xmlns:a16="http://schemas.microsoft.com/office/drawing/2014/main" id="{E7738173-C850-4083-96BE-259E9F7C77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76200"/>
                        <a:ext cx="1981200" cy="175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9252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340768"/>
            <a:ext cx="633670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cs typeface="Arial" panose="020B0604020202020204" pitchFamily="34" charset="0"/>
              </a:rPr>
              <a:t>Thinking about the NIKE learners</a:t>
            </a:r>
          </a:p>
          <a:p>
            <a:pPr algn="ctr">
              <a:spcBef>
                <a:spcPct val="50000"/>
              </a:spcBef>
            </a:pPr>
            <a:r>
              <a:rPr lang="en-GB" altLang="en-US" sz="4000" i="1" dirty="0">
                <a:cs typeface="Arial" panose="020B0604020202020204" pitchFamily="34" charset="0"/>
              </a:rPr>
              <a:t>“Just Do It”</a:t>
            </a:r>
            <a:endParaRPr lang="en-GB" altLang="en-US" sz="4000" dirty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en-GB" altLang="en-US" sz="4000" i="1" dirty="0">
              <a:cs typeface="Arial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6BCBE64-870E-4230-ABB0-62765ADB0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89040"/>
            <a:ext cx="3143250" cy="20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74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2" name="Group 3">
            <a:extLst>
              <a:ext uri="{FF2B5EF4-FFF2-40B4-BE49-F238E27FC236}">
                <a16:creationId xmlns:a16="http://schemas.microsoft.com/office/drawing/2014/main" id="{D1FB936C-87D8-46EE-A06B-3D26A0B3F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161895"/>
              </p:ext>
            </p:extLst>
          </p:nvPr>
        </p:nvGraphicFramePr>
        <p:xfrm>
          <a:off x="683568" y="848072"/>
          <a:ext cx="7704856" cy="5029200"/>
        </p:xfrm>
        <a:graphic>
          <a:graphicData uri="http://schemas.openxmlformats.org/drawingml/2006/table">
            <a:tbl>
              <a:tblPr/>
              <a:tblGrid>
                <a:gridCol w="3852428">
                  <a:extLst>
                    <a:ext uri="{9D8B030D-6E8A-4147-A177-3AD203B41FA5}">
                      <a16:colId xmlns:a16="http://schemas.microsoft.com/office/drawing/2014/main" val="541832516"/>
                    </a:ext>
                  </a:extLst>
                </a:gridCol>
                <a:gridCol w="3852428">
                  <a:extLst>
                    <a:ext uri="{9D8B030D-6E8A-4147-A177-3AD203B41FA5}">
                      <a16:colId xmlns:a16="http://schemas.microsoft.com/office/drawing/2014/main" val="3780060832"/>
                    </a:ext>
                  </a:extLst>
                </a:gridCol>
              </a:tblGrid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 from home, well parented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209750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Naturally curious and interested in learning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442230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Respect for (fear of) authority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156736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Keen to please the teacher/adults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859227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 the value of learning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694484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Aiming for a long term goal, e.g. career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040705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Enjoy working hard and being successful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710257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 education as an escape route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18814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Sibling rivalry – ‘keeping up with’ siblings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824308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Love the particular subject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16380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Inspired by a specific teacher or adult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35351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 pride in working neatly or well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882915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Keen to earn rewards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589677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Like to fit in and stay below the radar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815412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Competitive – want to be the ‘best’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52852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FF7245B-FC47-43F2-BB72-9826F5DDDB77}"/>
              </a:ext>
            </a:extLst>
          </p:cNvPr>
          <p:cNvSpPr txBox="1"/>
          <p:nvPr/>
        </p:nvSpPr>
        <p:spPr>
          <a:xfrm>
            <a:off x="971600" y="40466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do some learners ‘just do it’?</a:t>
            </a:r>
          </a:p>
        </p:txBody>
      </p:sp>
    </p:spTree>
    <p:extLst>
      <p:ext uri="{BB962C8B-B14F-4D97-AF65-F5344CB8AC3E}">
        <p14:creationId xmlns:p14="http://schemas.microsoft.com/office/powerpoint/2010/main" val="5060286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3" name="Group 3">
            <a:extLst>
              <a:ext uri="{FF2B5EF4-FFF2-40B4-BE49-F238E27FC236}">
                <a16:creationId xmlns:a16="http://schemas.microsoft.com/office/drawing/2014/main" id="{181A2482-CD4C-4C9B-8BDE-2C6798312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616995"/>
              </p:ext>
            </p:extLst>
          </p:nvPr>
        </p:nvGraphicFramePr>
        <p:xfrm>
          <a:off x="683568" y="692696"/>
          <a:ext cx="7776864" cy="5273040"/>
        </p:xfrm>
        <a:graphic>
          <a:graphicData uri="http://schemas.openxmlformats.org/drawingml/2006/table">
            <a:tbl>
              <a:tblPr/>
              <a:tblGrid>
                <a:gridCol w="3888432">
                  <a:extLst>
                    <a:ext uri="{9D8B030D-6E8A-4147-A177-3AD203B41FA5}">
                      <a16:colId xmlns:a16="http://schemas.microsoft.com/office/drawing/2014/main" val="2429393778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4059109073"/>
                    </a:ext>
                  </a:extLst>
                </a:gridCol>
              </a:tblGrid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 from home, well parented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Partnerships with parents, support for parents, nurture groups, breakfast clubs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317061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Naturally curious and interested in learning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Show that learning is fun and engaging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78022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Respect for (fear of) authority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Clear boundaries, visible, role models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47056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Keen to please the teacher/adults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Discover what the individual child enjoys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654140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 the value of learning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Show </a:t>
                      </a:r>
                      <a:r>
                        <a:rPr kumimoji="0" lang="en-GB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why </a:t>
                      </a: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something is being learned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157766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Aiming for a long term goal, e.g. career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Bring in ex-pupils to talk about careers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205001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Enjoy working hard and being successful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 tough but achievable targets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780466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 education as an escape route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 school an ‘oasis’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93693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Rivalry – ‘keeping up with’ peers/siblings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element of competition (against self?)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842265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Love the particular subject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Inspire them to love it: rediscover curiosity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439949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Inspired by a specific teacher or adult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Analyse ‘inspirational’. Find a way to ‘click’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43507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 pride in working neatly or well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Displays, highlight examples, use ICT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98893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Keen to earn rewards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rewards that they really </a:t>
                      </a:r>
                      <a:r>
                        <a:rPr kumimoji="0" lang="en-GB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want</a:t>
                      </a:r>
                      <a:endParaRPr kumimoji="0" lang="en-GB" altLang="en-US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24129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Like to fit in and stay below the radar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Calm working atmosphere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224440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Competitive – want to be the ‘best’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 competitions, compete against self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304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643DA7-C06C-466D-9DAB-338FBD33244D}"/>
              </a:ext>
            </a:extLst>
          </p:cNvPr>
          <p:cNvSpPr txBox="1"/>
          <p:nvPr/>
        </p:nvSpPr>
        <p:spPr>
          <a:xfrm>
            <a:off x="827584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do some learners ‘just do it’?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D51F5-1AE4-4E75-9A9D-21636D82F900}"/>
              </a:ext>
            </a:extLst>
          </p:cNvPr>
          <p:cNvSpPr txBox="1"/>
          <p:nvPr/>
        </p:nvSpPr>
        <p:spPr>
          <a:xfrm>
            <a:off x="4716016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can we replicate those factors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05397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341784"/>
            <a:ext cx="7772400" cy="1719064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br>
              <a:rPr lang="en-GB" altLang="en-US" sz="3200" dirty="0"/>
            </a:br>
            <a:br>
              <a:rPr lang="en-GB" altLang="en-US" sz="3200" dirty="0"/>
            </a:br>
            <a:r>
              <a:rPr lang="en-GB" altLang="en-US" sz="3200" dirty="0"/>
              <a:t>teaching/learning and motivation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14C66EC-9797-4DF0-B520-FBA437547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120900"/>
              </p:ext>
            </p:extLst>
          </p:nvPr>
        </p:nvGraphicFramePr>
        <p:xfrm>
          <a:off x="688031" y="2060848"/>
          <a:ext cx="7772401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48665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2048" y="332656"/>
            <a:ext cx="7772400" cy="18002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br>
              <a:rPr lang="en-GB" altLang="en-US" sz="3200" dirty="0"/>
            </a:br>
            <a:r>
              <a:rPr lang="en-GB" altLang="en-US" sz="3200" dirty="0"/>
              <a:t>framing for</a:t>
            </a:r>
            <a:r>
              <a:rPr lang="en-GB" altLang="en-US" dirty="0"/>
              <a:t> motivation</a:t>
            </a:r>
            <a:br>
              <a:rPr lang="en-GB" altLang="en-US" dirty="0"/>
            </a:br>
            <a:r>
              <a:rPr lang="en-GB" altLang="en-US" sz="3200" dirty="0"/>
              <a:t>– using examples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5822F0-297E-4078-A4EC-8646F3035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284273"/>
              </p:ext>
            </p:extLst>
          </p:nvPr>
        </p:nvGraphicFramePr>
        <p:xfrm>
          <a:off x="179512" y="2348880"/>
          <a:ext cx="8748464" cy="24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91631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917848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Teaching for motivation:</a:t>
            </a:r>
            <a:br>
              <a:rPr lang="en-GB" altLang="en-US" sz="3200" dirty="0"/>
            </a:br>
            <a:r>
              <a:rPr lang="en-GB" altLang="en-US" sz="3200" dirty="0"/>
              <a:t>the role of Creativity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14C66EC-9797-4DF0-B520-FBA437547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935259"/>
              </p:ext>
            </p:extLst>
          </p:nvPr>
        </p:nvGraphicFramePr>
        <p:xfrm>
          <a:off x="760040" y="2060848"/>
          <a:ext cx="7772400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28133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1562016"/>
            <a:ext cx="424847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cs typeface="Arial" panose="020B0604020202020204" pitchFamily="34" charset="0"/>
              </a:rPr>
              <a:t>Session Four: Action Planning – Next Steps</a:t>
            </a:r>
          </a:p>
        </p:txBody>
      </p:sp>
    </p:spTree>
    <p:extLst>
      <p:ext uri="{BB962C8B-B14F-4D97-AF65-F5344CB8AC3E}">
        <p14:creationId xmlns:p14="http://schemas.microsoft.com/office/powerpoint/2010/main" val="25127850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1052736"/>
            <a:ext cx="6408712" cy="648072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Checklist for change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A4670F-78DA-4B65-B083-13B65B603DA3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2060848"/>
            <a:ext cx="7200800" cy="38884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Strengths: 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…………………………………………………….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…………………………………………………….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…………………………………………………….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…………………………………………………….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1543356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1052736"/>
            <a:ext cx="6408712" cy="648072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Checklist for change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A4670F-78DA-4B65-B083-13B65B603DA3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2060848"/>
            <a:ext cx="7200800" cy="38884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Targets for development: 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…………………………………………………….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…………………………………………………….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…………………………………………………….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…………………………………………………….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69822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8712968" cy="864096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Approaches to behaviour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D5A3830-4C52-4540-B33B-9D29125F9861}"/>
              </a:ext>
            </a:extLst>
          </p:cNvPr>
          <p:cNvGraphicFramePr/>
          <p:nvPr/>
        </p:nvGraphicFramePr>
        <p:xfrm>
          <a:off x="1043608" y="1484784"/>
          <a:ext cx="71287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1648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1052736"/>
            <a:ext cx="6408712" cy="648072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Checklist for change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A4670F-78DA-4B65-B083-13B65B603DA3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2060848"/>
            <a:ext cx="7200800" cy="38884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What will I need? Support/resources/timing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…………………………………………………….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…………………………………………………….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…………………………………………………….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…………………………………………………….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11394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988840"/>
            <a:ext cx="684076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cs typeface="Arial" panose="020B0604020202020204" pitchFamily="34" charset="0"/>
              </a:rPr>
              <a:t>Session One: Key Principles of Positive Behaviour Management</a:t>
            </a:r>
          </a:p>
        </p:txBody>
      </p:sp>
    </p:spTree>
    <p:extLst>
      <p:ext uri="{BB962C8B-B14F-4D97-AF65-F5344CB8AC3E}">
        <p14:creationId xmlns:p14="http://schemas.microsoft.com/office/powerpoint/2010/main" val="1505462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2048" y="44624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br>
              <a:rPr lang="en-GB" altLang="en-US" sz="3200" dirty="0"/>
            </a:br>
            <a:br>
              <a:rPr lang="en-GB" altLang="en-US" sz="3200" dirty="0"/>
            </a:br>
            <a:br>
              <a:rPr lang="en-GB" altLang="en-US" sz="3200" dirty="0"/>
            </a:br>
            <a:r>
              <a:rPr lang="en-GB" altLang="en-US" sz="3200" dirty="0"/>
              <a:t>Confident communication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5822F0-297E-4078-A4EC-8646F3035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92245"/>
              </p:ext>
            </p:extLst>
          </p:nvPr>
        </p:nvGraphicFramePr>
        <p:xfrm>
          <a:off x="179512" y="1916833"/>
          <a:ext cx="8784976" cy="3096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366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204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dirty="0"/>
              <a:t>a Focus on the positive</a:t>
            </a:r>
            <a:endParaRPr lang="en-GB" altLang="en-US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5822F0-297E-4078-A4EC-8646F3035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191639"/>
              </p:ext>
            </p:extLst>
          </p:nvPr>
        </p:nvGraphicFramePr>
        <p:xfrm>
          <a:off x="179512" y="1349896"/>
          <a:ext cx="8748464" cy="4311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490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204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dirty="0"/>
              <a:t>build</a:t>
            </a:r>
            <a:r>
              <a:rPr lang="en-GB" altLang="en-US" sz="3200" dirty="0"/>
              <a:t>ing the ethos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5822F0-297E-4078-A4EC-8646F3035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14958"/>
              </p:ext>
            </p:extLst>
          </p:nvPr>
        </p:nvGraphicFramePr>
        <p:xfrm>
          <a:off x="179512" y="2232248"/>
          <a:ext cx="8748464" cy="24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416056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4072</TotalTime>
  <Words>2075</Words>
  <Application>Microsoft Office PowerPoint</Application>
  <PresentationFormat>On-screen Show (4:3)</PresentationFormat>
  <Paragraphs>318</Paragraphs>
  <Slides>50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Gill Sans MT</vt:lpstr>
      <vt:lpstr>Times New Roman</vt:lpstr>
      <vt:lpstr>Wingdings</vt:lpstr>
      <vt:lpstr>Gallery</vt:lpstr>
      <vt:lpstr>Bitmap Image</vt:lpstr>
      <vt:lpstr>Positive approaches to behaviour Supporting the Development of Self-Regulation</vt:lpstr>
      <vt:lpstr>Outline of the day</vt:lpstr>
      <vt:lpstr>Key principles</vt:lpstr>
      <vt:lpstr>Key principles </vt:lpstr>
      <vt:lpstr>Approaches to behaviour</vt:lpstr>
      <vt:lpstr>PowerPoint Presentation</vt:lpstr>
      <vt:lpstr>   Confident communication</vt:lpstr>
      <vt:lpstr>a Focus on the positive</vt:lpstr>
      <vt:lpstr>building the ethos</vt:lpstr>
      <vt:lpstr>  Whole school Consistency</vt:lpstr>
      <vt:lpstr>Internal Consistency</vt:lpstr>
      <vt:lpstr>flexible responses</vt:lpstr>
      <vt:lpstr>reasonable adjustments/send</vt:lpstr>
      <vt:lpstr>supporting children who struggle with working memory</vt:lpstr>
      <vt:lpstr>   effective communication</vt:lpstr>
      <vt:lpstr>Framing for motivation – The language of Choice</vt:lpstr>
      <vt:lpstr>PowerPoint Presentation</vt:lpstr>
      <vt:lpstr>  What is Self-Regulation?</vt:lpstr>
      <vt:lpstr>  What is Self-Regulation?</vt:lpstr>
      <vt:lpstr>  What is Self-Regulation?</vt:lpstr>
      <vt:lpstr>What Factors Support the development of Self-Regulation?</vt:lpstr>
      <vt:lpstr>What Factors Support the Development of Self-Regulation?</vt:lpstr>
      <vt:lpstr>Climbing muddy banks: How Can We Co-Regulate?</vt:lpstr>
      <vt:lpstr>From Co-Regulation to Self-Regulation</vt:lpstr>
      <vt:lpstr>Helping Children Develop Self-Regulation: Behavioural Control</vt:lpstr>
      <vt:lpstr>Helping Children Develop Self-Regulation: Behavioural Control</vt:lpstr>
      <vt:lpstr>Helping Children Develop Self-Regulation: Emotional Control</vt:lpstr>
      <vt:lpstr>PowerPoint Presentation</vt:lpstr>
      <vt:lpstr>Helping Children Develop Self-Regulation: Emotional Control</vt:lpstr>
      <vt:lpstr>Helping Children Develop Self-Regulation: Emotional Control</vt:lpstr>
      <vt:lpstr>Helping Children Develop Self-Regulation: building resilience</vt:lpstr>
      <vt:lpstr>Helping Children Develop Self-Regulation: building resilience</vt:lpstr>
      <vt:lpstr>Helping Children Develop Self-Regulation: building impulse control</vt:lpstr>
      <vt:lpstr>Helping Children Develop Self-Regulation: building impulse control</vt:lpstr>
      <vt:lpstr>Helping Children Develop Self-Regulation: coping with challenge/failure</vt:lpstr>
      <vt:lpstr>Helping Children Develop Self-Regulation: coping with challenge/failure</vt:lpstr>
      <vt:lpstr>Where is Self-Regulation in our curriculum?</vt:lpstr>
      <vt:lpstr>PowerPoint Presentation</vt:lpstr>
      <vt:lpstr>Thinking about extrinsic motivators</vt:lpstr>
      <vt:lpstr>PowerPoint Presentation</vt:lpstr>
      <vt:lpstr>PowerPoint Presentation</vt:lpstr>
      <vt:lpstr>PowerPoint Presentation</vt:lpstr>
      <vt:lpstr>PowerPoint Presentation</vt:lpstr>
      <vt:lpstr>  teaching/learning and motivation</vt:lpstr>
      <vt:lpstr> framing for motivation – using examples</vt:lpstr>
      <vt:lpstr>Teaching for motivation: the role of Creativity</vt:lpstr>
      <vt:lpstr>PowerPoint Presentation</vt:lpstr>
      <vt:lpstr>Checklist for change</vt:lpstr>
      <vt:lpstr>Checklist for change</vt:lpstr>
      <vt:lpstr>Checklist for change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the Buggers to Behave</dc:title>
  <dc:creator>Sue Cowley</dc:creator>
  <cp:lastModifiedBy>Sue Cowley</cp:lastModifiedBy>
  <cp:revision>399</cp:revision>
  <cp:lastPrinted>2023-10-02T14:57:37Z</cp:lastPrinted>
  <dcterms:created xsi:type="dcterms:W3CDTF">2004-05-18T11:02:25Z</dcterms:created>
  <dcterms:modified xsi:type="dcterms:W3CDTF">2024-01-16T12:49:59Z</dcterms:modified>
</cp:coreProperties>
</file>